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1" r:id="rId3"/>
    <p:sldMasterId id="2147483730" r:id="rId4"/>
  </p:sldMasterIdLst>
  <p:notesMasterIdLst>
    <p:notesMasterId r:id="rId6"/>
  </p:notesMasterIdLst>
  <p:handoutMasterIdLst>
    <p:handoutMasterId r:id="rId7"/>
  </p:handoutMasterIdLst>
  <p:sldIdLst>
    <p:sldId id="323" r:id="rId5"/>
  </p:sldIdLst>
  <p:sldSz cx="30275213" cy="42803763"/>
  <p:notesSz cx="6858000" cy="9144000"/>
  <p:defaultTextStyle>
    <a:defPPr>
      <a:defRPr lang="en-US"/>
    </a:defPPr>
    <a:lvl1pPr marL="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2" userDrawn="1">
          <p15:clr>
            <a:srgbClr val="A4A3A4"/>
          </p15:clr>
        </p15:guide>
        <p15:guide id="2" pos="95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053"/>
    <a:srgbClr val="21574C"/>
    <a:srgbClr val="BAD8E1"/>
    <a:srgbClr val="6B21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70"/>
    <p:restoredTop sz="95958"/>
  </p:normalViewPr>
  <p:slideViewPr>
    <p:cSldViewPr snapToGrid="0" snapToObjects="1" showGuides="1">
      <p:cViewPr varScale="1">
        <p:scale>
          <a:sx n="18" d="100"/>
          <a:sy n="18" d="100"/>
        </p:scale>
        <p:origin x="3642" y="168"/>
      </p:cViewPr>
      <p:guideLst>
        <p:guide orient="horz" pos="13482"/>
        <p:guide pos="953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EFE72C-5660-9DC5-E889-07B8427FEE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CB6018-2F7E-B974-BF7D-B6C70D5FCC6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D83248-09D0-4543-8FED-20DA0C95E61C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A52AC-5432-379E-8438-38D4537E6D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18A0D4-BF15-3C09-EC0D-2456C1264F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0D7545-282D-4041-8CB6-53F022727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7843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B06C57-E918-404C-AE2A-650849D1201F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81116F-60E2-8743-8393-E278697DC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884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B7384B0-6DFD-F84E-9565-C4CEF6A134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275213" cy="42803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257BD-69F3-5B46-8383-E990E1049860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1549241" y="9636632"/>
            <a:ext cx="21850976" cy="14916082"/>
          </a:xfrm>
        </p:spPr>
        <p:txBody>
          <a:bodyPr anchor="b" anchorCtr="0">
            <a:normAutofit/>
          </a:bodyPr>
          <a:lstStyle>
            <a:lvl1pPr algn="l">
              <a:defRPr sz="4800" b="1" i="0" baseline="0">
                <a:solidFill>
                  <a:srgbClr val="BAD8E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74D0D0-7C33-EF4C-9378-AE3CB0E9F6F8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ltGray">
          <a:xfrm>
            <a:off x="1549241" y="25113363"/>
            <a:ext cx="17877354" cy="454438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8029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D3281D2-1406-234F-8072-A670DCBE4B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 bwMode="white">
          <a:xfrm>
            <a:off x="0" y="0"/>
            <a:ext cx="30275213" cy="42803763"/>
          </a:xfrm>
          <a:prstGeom prst="rect">
            <a:avLst/>
          </a:prstGeom>
          <a:solidFill>
            <a:srgbClr val="004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905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A09C22-1D9F-754A-9A36-F94BAC65B668}"/>
              </a:ext>
            </a:extLst>
          </p:cNvPr>
          <p:cNvSpPr txBox="1"/>
          <p:nvPr userDrawn="1"/>
        </p:nvSpPr>
        <p:spPr bwMode="black">
          <a:xfrm>
            <a:off x="1546540" y="9618691"/>
            <a:ext cx="15852439" cy="101566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6000" b="1" i="0" baseline="0" dirty="0">
                <a:solidFill>
                  <a:srgbClr val="BAD8E1"/>
                </a:solidFill>
                <a:latin typeface="Arial" panose="020B0604020202020204" pitchFamily="34" charset="0"/>
              </a:rPr>
              <a:t>Thank you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E7C30C-1873-4C48-8156-135C4814EDF1}"/>
              </a:ext>
            </a:extLst>
          </p:cNvPr>
          <p:cNvSpPr txBox="1"/>
          <p:nvPr userDrawn="1"/>
        </p:nvSpPr>
        <p:spPr bwMode="black">
          <a:xfrm>
            <a:off x="1546540" y="30153625"/>
            <a:ext cx="27773304" cy="150810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b="1" i="0" baseline="0" dirty="0">
                <a:solidFill>
                  <a:schemeClr val="bg1"/>
                </a:solidFill>
                <a:latin typeface="Arial" panose="020B0604020202020204" pitchFamily="34" charset="0"/>
              </a:rPr>
              <a:t>Important disclaimer</a:t>
            </a:r>
          </a:p>
          <a:p>
            <a:pPr>
              <a:spcAft>
                <a:spcPts val="600"/>
              </a:spcAft>
            </a:pPr>
            <a:r>
              <a:rPr lang="en-US" sz="1600" baseline="0" dirty="0">
                <a:solidFill>
                  <a:schemeClr val="bg1"/>
                </a:solidFill>
                <a:latin typeface="Arial" panose="020B0604020202020204" pitchFamily="34" charset="0"/>
              </a:rPr>
              <a:t>The Chief Executive Officer of the Department of Primary Industries and Regional </a:t>
            </a:r>
            <a:br>
              <a:rPr lang="en-US" sz="1600" baseline="0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sz="1600" baseline="0" dirty="0">
                <a:solidFill>
                  <a:schemeClr val="bg1"/>
                </a:solidFill>
                <a:latin typeface="Arial" panose="020B0604020202020204" pitchFamily="34" charset="0"/>
              </a:rPr>
              <a:t>Development and the State of Western Australia accept no liability whatsoever by reason of </a:t>
            </a:r>
            <a:br>
              <a:rPr lang="en-US" sz="1600" baseline="0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sz="1600" baseline="0" dirty="0">
                <a:solidFill>
                  <a:schemeClr val="bg1"/>
                </a:solidFill>
                <a:latin typeface="Arial" panose="020B0604020202020204" pitchFamily="34" charset="0"/>
              </a:rPr>
              <a:t>negligence or otherwise arising from the use or release of this information or any part of it.</a:t>
            </a:r>
          </a:p>
          <a:p>
            <a:r>
              <a:rPr lang="en-US" sz="1600" baseline="0" dirty="0">
                <a:solidFill>
                  <a:schemeClr val="bg1"/>
                </a:solidFill>
                <a:latin typeface="Arial" panose="020B0604020202020204" pitchFamily="34" charset="0"/>
              </a:rPr>
              <a:t>Copyright © State of Western Australia (Department of Primary Industries and Regional Development), </a:t>
            </a:r>
            <a:fld id="{E0131BEA-A575-4B0A-9D04-34DCEDEC1861}" type="datetimeyyyy">
              <a:rPr lang="en-US" sz="1600" baseline="0" smtClean="0">
                <a:solidFill>
                  <a:schemeClr val="bg1"/>
                </a:solidFill>
                <a:latin typeface="Arial" panose="020B0604020202020204" pitchFamily="34" charset="0"/>
              </a:rPr>
              <a:t>2023</a:t>
            </a:fld>
            <a:r>
              <a:rPr lang="en-US" sz="1600" baseline="0" dirty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CBAFD0-2765-C10D-DC20-14CC99EBC7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2023384" y="16733588"/>
            <a:ext cx="8237614" cy="178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467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B7384B0-6DFD-F84E-9565-C4CEF6A134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275213" cy="42803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257BD-69F3-5B46-8383-E990E1049860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1549241" y="9636632"/>
            <a:ext cx="21850976" cy="14916082"/>
          </a:xfrm>
        </p:spPr>
        <p:txBody>
          <a:bodyPr anchor="b" anchorCtr="0">
            <a:normAutofit/>
          </a:bodyPr>
          <a:lstStyle>
            <a:lvl1pPr algn="l">
              <a:defRPr sz="4800" b="1" i="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74D0D0-7C33-EF4C-9378-AE3CB0E9F6F8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ltGray">
          <a:xfrm>
            <a:off x="1549241" y="25113363"/>
            <a:ext cx="17877354" cy="454438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168079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artner logo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B7384B0-6DFD-F84E-9565-C4CEF6A134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30275213" cy="42803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257BD-69F3-5B46-8383-E990E1049860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1549241" y="9636632"/>
            <a:ext cx="21850976" cy="14916082"/>
          </a:xfrm>
        </p:spPr>
        <p:txBody>
          <a:bodyPr anchor="b" anchorCtr="0">
            <a:normAutofit/>
          </a:bodyPr>
          <a:lstStyle>
            <a:lvl1pPr algn="l">
              <a:defRPr sz="4800" b="1" i="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74D0D0-7C33-EF4C-9378-AE3CB0E9F6F8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ltGray">
          <a:xfrm>
            <a:off x="1549241" y="25113363"/>
            <a:ext cx="17877354" cy="454438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9F0DCC12-D36D-5BA8-14D6-14C3681F64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3857501" y="3884048"/>
            <a:ext cx="4868474" cy="418129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logo</a:t>
            </a:r>
          </a:p>
        </p:txBody>
      </p:sp>
    </p:spTree>
    <p:extLst>
      <p:ext uri="{BB962C8B-B14F-4D97-AF65-F5344CB8AC3E}">
        <p14:creationId xmlns:p14="http://schemas.microsoft.com/office/powerpoint/2010/main" val="23062494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FD69F30-795A-404B-BCBC-95B9C4FBAD0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275213" cy="42803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7790EA-160E-2B49-8961-B30977F15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241" y="6747544"/>
            <a:ext cx="21649931" cy="17805173"/>
          </a:xfrm>
          <a:ln>
            <a:noFill/>
          </a:ln>
        </p:spPr>
        <p:txBody>
          <a:bodyPr anchor="b" anchorCtr="0">
            <a:normAutofit/>
          </a:bodyPr>
          <a:lstStyle>
            <a:lvl1pPr>
              <a:defRPr sz="4800" b="1" i="0" baseline="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43656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FD69F30-795A-404B-BCBC-95B9C4FBAD0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275213" cy="42803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7790EA-160E-2B49-8961-B30977F159B3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10496357" y="23384242"/>
            <a:ext cx="18229619" cy="19419527"/>
          </a:xfrm>
        </p:spPr>
        <p:txBody>
          <a:bodyPr anchor="ctr" anchorCtr="0">
            <a:normAutofit/>
          </a:bodyPr>
          <a:lstStyle>
            <a:lvl1pPr algn="r">
              <a:defRPr sz="4800" b="1" i="0" baseline="0">
                <a:solidFill>
                  <a:schemeClr val="accent4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CBFE002-0F91-6FC9-1970-BC7625FB47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0"/>
          </p:nvPr>
        </p:nvSpPr>
        <p:spPr>
          <a:xfrm>
            <a:off x="-6042" y="-3"/>
            <a:ext cx="30286889" cy="28516025"/>
          </a:xfrm>
          <a:custGeom>
            <a:avLst/>
            <a:gdLst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4148 w 12194148"/>
              <a:gd name="connsiteY2" fmla="*/ 4572000 h 4572000"/>
              <a:gd name="connsiteX3" fmla="*/ 0 w 12194148"/>
              <a:gd name="connsiteY3" fmla="*/ 4572000 h 4572000"/>
              <a:gd name="connsiteX4" fmla="*/ 0 w 12194148"/>
              <a:gd name="connsiteY4" fmla="*/ 0 h 4572000"/>
              <a:gd name="connsiteX0" fmla="*/ 0 w 12209646"/>
              <a:gd name="connsiteY0" fmla="*/ 0 h 4572000"/>
              <a:gd name="connsiteX1" fmla="*/ 12194148 w 12209646"/>
              <a:gd name="connsiteY1" fmla="*/ 0 h 4572000"/>
              <a:gd name="connsiteX2" fmla="*/ 12209646 w 12209646"/>
              <a:gd name="connsiteY2" fmla="*/ 387458 h 4572000"/>
              <a:gd name="connsiteX3" fmla="*/ 0 w 12209646"/>
              <a:gd name="connsiteY3" fmla="*/ 4572000 h 4572000"/>
              <a:gd name="connsiteX4" fmla="*/ 0 w 12209646"/>
              <a:gd name="connsiteY4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93808 h 4572000"/>
              <a:gd name="connsiteX3" fmla="*/ 0 w 12194148"/>
              <a:gd name="connsiteY3" fmla="*/ 4572000 h 4572000"/>
              <a:gd name="connsiteX4" fmla="*/ 0 w 12194148"/>
              <a:gd name="connsiteY4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0 w 12194148"/>
              <a:gd name="connsiteY3" fmla="*/ 4572000 h 4572000"/>
              <a:gd name="connsiteX4" fmla="*/ 0 w 12194148"/>
              <a:gd name="connsiteY4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8164286 w 12194148"/>
              <a:gd name="connsiteY3" fmla="*/ 3314700 h 4572000"/>
              <a:gd name="connsiteX4" fmla="*/ 0 w 12194148"/>
              <a:gd name="connsiteY4" fmla="*/ 4572000 h 4572000"/>
              <a:gd name="connsiteX5" fmla="*/ 0 w 12194148"/>
              <a:gd name="connsiteY5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8164286 w 12194148"/>
              <a:gd name="connsiteY3" fmla="*/ 3314700 h 4572000"/>
              <a:gd name="connsiteX4" fmla="*/ 0 w 12194148"/>
              <a:gd name="connsiteY4" fmla="*/ 4572000 h 4572000"/>
              <a:gd name="connsiteX5" fmla="*/ 0 w 12194148"/>
              <a:gd name="connsiteY5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8164286 w 12194148"/>
              <a:gd name="connsiteY3" fmla="*/ 3314700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8164286 w 12194148"/>
              <a:gd name="connsiteY3" fmla="*/ 3314700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8164286 w 12194148"/>
              <a:gd name="connsiteY3" fmla="*/ 3314700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425100 w 12194148"/>
              <a:gd name="connsiteY3" fmla="*/ 3451586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425100 w 12194148"/>
              <a:gd name="connsiteY3" fmla="*/ 3451586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425100 w 12194148"/>
              <a:gd name="connsiteY3" fmla="*/ 3451586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425100 w 12194148"/>
              <a:gd name="connsiteY3" fmla="*/ 3451586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222509 w 12194148"/>
              <a:gd name="connsiteY3" fmla="*/ 3478964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222509 w 12194148"/>
              <a:gd name="connsiteY3" fmla="*/ 3478964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222509 w 12194148"/>
              <a:gd name="connsiteY3" fmla="*/ 3478964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222509 w 12194148"/>
              <a:gd name="connsiteY3" fmla="*/ 3478964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222509 w 12194148"/>
              <a:gd name="connsiteY3" fmla="*/ 3478964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222509 w 12194148"/>
              <a:gd name="connsiteY3" fmla="*/ 3478964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222509 w 12194148"/>
              <a:gd name="connsiteY3" fmla="*/ 3478964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899458 w 12194148"/>
              <a:gd name="connsiteY3" fmla="*/ 3517292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899458 w 12194148"/>
              <a:gd name="connsiteY3" fmla="*/ 3517292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899458 w 12194148"/>
              <a:gd name="connsiteY3" fmla="*/ 3517292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855654 w 12194148"/>
              <a:gd name="connsiteY3" fmla="*/ 3522767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855654 w 12194148"/>
              <a:gd name="connsiteY3" fmla="*/ 3522767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4544623 w 12194148"/>
              <a:gd name="connsiteY4" fmla="*/ 3537140 h 4572000"/>
              <a:gd name="connsiteX5" fmla="*/ 3429000 w 12194148"/>
              <a:gd name="connsiteY5" fmla="*/ 3673929 h 4572000"/>
              <a:gd name="connsiteX6" fmla="*/ 0 w 12194148"/>
              <a:gd name="connsiteY6" fmla="*/ 4572000 h 4572000"/>
              <a:gd name="connsiteX7" fmla="*/ 0 w 12194148"/>
              <a:gd name="connsiteY7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4544623 w 12194148"/>
              <a:gd name="connsiteY4" fmla="*/ 3537140 h 4572000"/>
              <a:gd name="connsiteX5" fmla="*/ 3429000 w 12194148"/>
              <a:gd name="connsiteY5" fmla="*/ 3673929 h 4572000"/>
              <a:gd name="connsiteX6" fmla="*/ 0 w 12194148"/>
              <a:gd name="connsiteY6" fmla="*/ 4572000 h 4572000"/>
              <a:gd name="connsiteX7" fmla="*/ 0 w 12194148"/>
              <a:gd name="connsiteY7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4544623 w 12194148"/>
              <a:gd name="connsiteY4" fmla="*/ 3537140 h 4572000"/>
              <a:gd name="connsiteX5" fmla="*/ 3429000 w 12194148"/>
              <a:gd name="connsiteY5" fmla="*/ 3673929 h 4572000"/>
              <a:gd name="connsiteX6" fmla="*/ 0 w 12194148"/>
              <a:gd name="connsiteY6" fmla="*/ 4572000 h 4572000"/>
              <a:gd name="connsiteX7" fmla="*/ 0 w 12194148"/>
              <a:gd name="connsiteY7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4544623 w 12194148"/>
              <a:gd name="connsiteY4" fmla="*/ 3537140 h 4572000"/>
              <a:gd name="connsiteX5" fmla="*/ 3429000 w 12194148"/>
              <a:gd name="connsiteY5" fmla="*/ 3673929 h 4572000"/>
              <a:gd name="connsiteX6" fmla="*/ 0 w 12194148"/>
              <a:gd name="connsiteY6" fmla="*/ 4572000 h 4572000"/>
              <a:gd name="connsiteX7" fmla="*/ 0 w 12194148"/>
              <a:gd name="connsiteY7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4544623 w 12194148"/>
              <a:gd name="connsiteY4" fmla="*/ 3537140 h 4572000"/>
              <a:gd name="connsiteX5" fmla="*/ 1375706 w 12194148"/>
              <a:gd name="connsiteY5" fmla="*/ 4128392 h 4572000"/>
              <a:gd name="connsiteX6" fmla="*/ 0 w 12194148"/>
              <a:gd name="connsiteY6" fmla="*/ 4572000 h 4572000"/>
              <a:gd name="connsiteX7" fmla="*/ 0 w 12194148"/>
              <a:gd name="connsiteY7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3936848 w 12194148"/>
              <a:gd name="connsiteY4" fmla="*/ 3652124 h 4572000"/>
              <a:gd name="connsiteX5" fmla="*/ 1375706 w 12194148"/>
              <a:gd name="connsiteY5" fmla="*/ 4128392 h 4572000"/>
              <a:gd name="connsiteX6" fmla="*/ 0 w 12194148"/>
              <a:gd name="connsiteY6" fmla="*/ 4572000 h 4572000"/>
              <a:gd name="connsiteX7" fmla="*/ 0 w 12194148"/>
              <a:gd name="connsiteY7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1375706 w 12194148"/>
              <a:gd name="connsiteY4" fmla="*/ 4128392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2596731 w 12194148"/>
              <a:gd name="connsiteY4" fmla="*/ 3887472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2596731 w 12194148"/>
              <a:gd name="connsiteY4" fmla="*/ 3887472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2596731 w 12194148"/>
              <a:gd name="connsiteY4" fmla="*/ 3887472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2076563 w 12194148"/>
              <a:gd name="connsiteY4" fmla="*/ 397507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2076563 w 12194148"/>
              <a:gd name="connsiteY4" fmla="*/ 397507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2076563 w 12194148"/>
              <a:gd name="connsiteY4" fmla="*/ 397507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6765004 w 12196581"/>
              <a:gd name="connsiteY3" fmla="*/ 3517291 h 4572000"/>
              <a:gd name="connsiteX4" fmla="*/ 2078996 w 12196581"/>
              <a:gd name="connsiteY4" fmla="*/ 3975079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6765004 w 12196581"/>
              <a:gd name="connsiteY3" fmla="*/ 3517291 h 4572000"/>
              <a:gd name="connsiteX4" fmla="*/ 2078996 w 12196581"/>
              <a:gd name="connsiteY4" fmla="*/ 3975079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6765004 w 12196581"/>
              <a:gd name="connsiteY3" fmla="*/ 3517291 h 4572000"/>
              <a:gd name="connsiteX4" fmla="*/ 3004347 w 12196581"/>
              <a:gd name="connsiteY4" fmla="*/ 37998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6765004 w 12196581"/>
              <a:gd name="connsiteY3" fmla="*/ 3517291 h 4572000"/>
              <a:gd name="connsiteX4" fmla="*/ 3004347 w 12196581"/>
              <a:gd name="connsiteY4" fmla="*/ 37998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6765004 w 12196581"/>
              <a:gd name="connsiteY3" fmla="*/ 3517291 h 4572000"/>
              <a:gd name="connsiteX4" fmla="*/ 3004347 w 12196581"/>
              <a:gd name="connsiteY4" fmla="*/ 37998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339926 w 12196581"/>
              <a:gd name="connsiteY3" fmla="*/ 3478963 h 4572000"/>
              <a:gd name="connsiteX4" fmla="*/ 3004347 w 12196581"/>
              <a:gd name="connsiteY4" fmla="*/ 37998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339926 w 12196581"/>
              <a:gd name="connsiteY3" fmla="*/ 3478963 h 4572000"/>
              <a:gd name="connsiteX4" fmla="*/ 3004347 w 12196581"/>
              <a:gd name="connsiteY4" fmla="*/ 37998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6989498 w 12196581"/>
              <a:gd name="connsiteY3" fmla="*/ 3473487 h 4572000"/>
              <a:gd name="connsiteX4" fmla="*/ 3004347 w 12196581"/>
              <a:gd name="connsiteY4" fmla="*/ 37998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6989498 w 12196581"/>
              <a:gd name="connsiteY3" fmla="*/ 3473487 h 4572000"/>
              <a:gd name="connsiteX4" fmla="*/ 3004347 w 12196581"/>
              <a:gd name="connsiteY4" fmla="*/ 37998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080938 w 12196581"/>
              <a:gd name="connsiteY3" fmla="*/ 3484917 h 4572000"/>
              <a:gd name="connsiteX4" fmla="*/ 3004347 w 12196581"/>
              <a:gd name="connsiteY4" fmla="*/ 37998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080938 w 12196581"/>
              <a:gd name="connsiteY3" fmla="*/ 3484917 h 4572000"/>
              <a:gd name="connsiteX4" fmla="*/ 3004347 w 12196581"/>
              <a:gd name="connsiteY4" fmla="*/ 37998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080938 w 12196581"/>
              <a:gd name="connsiteY3" fmla="*/ 3484917 h 4572000"/>
              <a:gd name="connsiteX4" fmla="*/ 3004347 w 12196581"/>
              <a:gd name="connsiteY4" fmla="*/ 37998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080938 w 12196581"/>
              <a:gd name="connsiteY3" fmla="*/ 3484917 h 4572000"/>
              <a:gd name="connsiteX4" fmla="*/ 2909097 w 12196581"/>
              <a:gd name="connsiteY4" fmla="*/ 35712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080938 w 12196581"/>
              <a:gd name="connsiteY3" fmla="*/ 3484917 h 4572000"/>
              <a:gd name="connsiteX4" fmla="*/ 2883697 w 12196581"/>
              <a:gd name="connsiteY4" fmla="*/ 3822089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080938 w 12196581"/>
              <a:gd name="connsiteY3" fmla="*/ 3484917 h 4572000"/>
              <a:gd name="connsiteX4" fmla="*/ 2651922 w 12196581"/>
              <a:gd name="connsiteY4" fmla="*/ 38760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080938 w 12196581"/>
              <a:gd name="connsiteY3" fmla="*/ 3484917 h 4572000"/>
              <a:gd name="connsiteX4" fmla="*/ 2651922 w 12196581"/>
              <a:gd name="connsiteY4" fmla="*/ 38760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080938 w 12196581"/>
              <a:gd name="connsiteY3" fmla="*/ 3484917 h 4572000"/>
              <a:gd name="connsiteX4" fmla="*/ 2651922 w 12196581"/>
              <a:gd name="connsiteY4" fmla="*/ 38760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080938 w 12196581"/>
              <a:gd name="connsiteY3" fmla="*/ 3484917 h 4572000"/>
              <a:gd name="connsiteX4" fmla="*/ 2651922 w 12196581"/>
              <a:gd name="connsiteY4" fmla="*/ 38760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80938 w 12196581"/>
              <a:gd name="connsiteY3" fmla="*/ 3484917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80938 w 12196581"/>
              <a:gd name="connsiteY3" fmla="*/ 3484917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80938 w 12196581"/>
              <a:gd name="connsiteY3" fmla="*/ 3484917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80938 w 12196581"/>
              <a:gd name="connsiteY3" fmla="*/ 3484917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80938 w 12196581"/>
              <a:gd name="connsiteY3" fmla="*/ 3484917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80938 w 12196581"/>
              <a:gd name="connsiteY3" fmla="*/ 3484917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80938 w 12196581"/>
              <a:gd name="connsiteY3" fmla="*/ 3484917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6601513 w 12196581"/>
              <a:gd name="connsiteY3" fmla="*/ 3516667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6601513 w 12196581"/>
              <a:gd name="connsiteY3" fmla="*/ 3516667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6601513 w 12196581"/>
              <a:gd name="connsiteY3" fmla="*/ 3516667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619384 w 12196581"/>
              <a:gd name="connsiteY3" fmla="*/ 2730501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619384 w 12196581"/>
              <a:gd name="connsiteY3" fmla="*/ 2730501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841634 w 12196581"/>
              <a:gd name="connsiteY3" fmla="*/ 2987676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841634 w 12196581"/>
              <a:gd name="connsiteY3" fmla="*/ 2987676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841634 w 12196581"/>
              <a:gd name="connsiteY3" fmla="*/ 2987676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841634 w 12196581"/>
              <a:gd name="connsiteY3" fmla="*/ 2987676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841634 w 12196581"/>
              <a:gd name="connsiteY3" fmla="*/ 2987676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70134 w 12196581"/>
              <a:gd name="connsiteY3" fmla="*/ 3241676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70134 w 12196581"/>
              <a:gd name="connsiteY3" fmla="*/ 3241676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70134 w 12196581"/>
              <a:gd name="connsiteY3" fmla="*/ 3241676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70134 w 12196581"/>
              <a:gd name="connsiteY3" fmla="*/ 3241676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51084 w 12196581"/>
              <a:gd name="connsiteY3" fmla="*/ 3257551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51084 w 12196581"/>
              <a:gd name="connsiteY3" fmla="*/ 3257551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51084 w 12196581"/>
              <a:gd name="connsiteY3" fmla="*/ 3257551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51084 w 12196581"/>
              <a:gd name="connsiteY3" fmla="*/ 3257551 h 4568825"/>
              <a:gd name="connsiteX4" fmla="*/ 3742584 w 12196581"/>
              <a:gd name="connsiteY4" fmla="*/ 3778251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51084 w 12196581"/>
              <a:gd name="connsiteY3" fmla="*/ 3257551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51084 w 12196581"/>
              <a:gd name="connsiteY3" fmla="*/ 3257551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51084 w 12196581"/>
              <a:gd name="connsiteY3" fmla="*/ 3257551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51084 w 12196581"/>
              <a:gd name="connsiteY3" fmla="*/ 3257551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51084 w 12196581"/>
              <a:gd name="connsiteY3" fmla="*/ 3257551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51084 w 12196581"/>
              <a:gd name="connsiteY3" fmla="*/ 3257551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662609 w 12196581"/>
              <a:gd name="connsiteY3" fmla="*/ 3402406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662609 w 12196581"/>
              <a:gd name="connsiteY3" fmla="*/ 3402406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445326 w 12196581"/>
              <a:gd name="connsiteY3" fmla="*/ 3447673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445326 w 12196581"/>
              <a:gd name="connsiteY3" fmla="*/ 3447673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445326 w 12196581"/>
              <a:gd name="connsiteY3" fmla="*/ 3447673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218989 w 12196581"/>
              <a:gd name="connsiteY3" fmla="*/ 3474833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218989 w 12196581"/>
              <a:gd name="connsiteY3" fmla="*/ 3474833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74133 w 12196581"/>
              <a:gd name="connsiteY3" fmla="*/ 3456726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74133 w 12196581"/>
              <a:gd name="connsiteY3" fmla="*/ 3456726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01705 w 12196581"/>
              <a:gd name="connsiteY3" fmla="*/ 3483886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01705 w 12196581"/>
              <a:gd name="connsiteY3" fmla="*/ 3483886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01705 w 12196581"/>
              <a:gd name="connsiteY3" fmla="*/ 3483886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01705 w 12196581"/>
              <a:gd name="connsiteY3" fmla="*/ 3483886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01705 w 12196581"/>
              <a:gd name="connsiteY3" fmla="*/ 3501993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01705 w 12196581"/>
              <a:gd name="connsiteY3" fmla="*/ 3501993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01705 w 12196581"/>
              <a:gd name="connsiteY3" fmla="*/ 3501993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01705 w 12196581"/>
              <a:gd name="connsiteY3" fmla="*/ 3501993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01705 w 12196581"/>
              <a:gd name="connsiteY3" fmla="*/ 3501993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01705 w 12196581"/>
              <a:gd name="connsiteY3" fmla="*/ 3501993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934212 w 12196581"/>
              <a:gd name="connsiteY3" fmla="*/ 3357137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934212 w 12196581"/>
              <a:gd name="connsiteY3" fmla="*/ 3357137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106228 w 12196581"/>
              <a:gd name="connsiteY3" fmla="*/ 3339030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106228 w 12196581"/>
              <a:gd name="connsiteY3" fmla="*/ 3339030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359725 w 12196581"/>
              <a:gd name="connsiteY3" fmla="*/ 3266603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359725 w 12196581"/>
              <a:gd name="connsiteY3" fmla="*/ 3266603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359725 w 12196581"/>
              <a:gd name="connsiteY3" fmla="*/ 3266603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097174 w 12196581"/>
              <a:gd name="connsiteY3" fmla="*/ 3293763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097174 w 12196581"/>
              <a:gd name="connsiteY3" fmla="*/ 3293763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205258"/>
              <a:gd name="connsiteY0" fmla="*/ 0 h 4568825"/>
              <a:gd name="connsiteX1" fmla="*/ 12196581 w 12205258"/>
              <a:gd name="connsiteY1" fmla="*/ 0 h 4568825"/>
              <a:gd name="connsiteX2" fmla="*/ 12205257 w 12205258"/>
              <a:gd name="connsiteY2" fmla="*/ 410971 h 4568825"/>
              <a:gd name="connsiteX3" fmla="*/ 8097174 w 12205258"/>
              <a:gd name="connsiteY3" fmla="*/ 3293763 h 4568825"/>
              <a:gd name="connsiteX4" fmla="*/ 4759715 w 12205258"/>
              <a:gd name="connsiteY4" fmla="*/ 3566469 h 4568825"/>
              <a:gd name="connsiteX5" fmla="*/ 2651922 w 12205258"/>
              <a:gd name="connsiteY5" fmla="*/ 3876064 h 4568825"/>
              <a:gd name="connsiteX6" fmla="*/ 2433 w 12205258"/>
              <a:gd name="connsiteY6" fmla="*/ 4568825 h 4568825"/>
              <a:gd name="connsiteX7" fmla="*/ 2433 w 12205258"/>
              <a:gd name="connsiteY7" fmla="*/ 0 h 4568825"/>
              <a:gd name="connsiteX0" fmla="*/ 2433 w 12205258"/>
              <a:gd name="connsiteY0" fmla="*/ 0 h 4568825"/>
              <a:gd name="connsiteX1" fmla="*/ 12196581 w 12205258"/>
              <a:gd name="connsiteY1" fmla="*/ 0 h 4568825"/>
              <a:gd name="connsiteX2" fmla="*/ 12205257 w 12205258"/>
              <a:gd name="connsiteY2" fmla="*/ 410971 h 4568825"/>
              <a:gd name="connsiteX3" fmla="*/ 8097174 w 12205258"/>
              <a:gd name="connsiteY3" fmla="*/ 3293763 h 4568825"/>
              <a:gd name="connsiteX4" fmla="*/ 4759715 w 12205258"/>
              <a:gd name="connsiteY4" fmla="*/ 3566469 h 4568825"/>
              <a:gd name="connsiteX5" fmla="*/ 2651922 w 12205258"/>
              <a:gd name="connsiteY5" fmla="*/ 3876064 h 4568825"/>
              <a:gd name="connsiteX6" fmla="*/ 2433 w 12205258"/>
              <a:gd name="connsiteY6" fmla="*/ 4568825 h 4568825"/>
              <a:gd name="connsiteX7" fmla="*/ 2433 w 12205258"/>
              <a:gd name="connsiteY7" fmla="*/ 0 h 4568825"/>
              <a:gd name="connsiteX0" fmla="*/ 2433 w 12205258"/>
              <a:gd name="connsiteY0" fmla="*/ 0 h 4568825"/>
              <a:gd name="connsiteX1" fmla="*/ 12196581 w 12205258"/>
              <a:gd name="connsiteY1" fmla="*/ 0 h 4568825"/>
              <a:gd name="connsiteX2" fmla="*/ 12205257 w 12205258"/>
              <a:gd name="connsiteY2" fmla="*/ 410971 h 4568825"/>
              <a:gd name="connsiteX3" fmla="*/ 8097174 w 12205258"/>
              <a:gd name="connsiteY3" fmla="*/ 3293763 h 4568825"/>
              <a:gd name="connsiteX4" fmla="*/ 4759715 w 12205258"/>
              <a:gd name="connsiteY4" fmla="*/ 3566469 h 4568825"/>
              <a:gd name="connsiteX5" fmla="*/ 2651922 w 12205258"/>
              <a:gd name="connsiteY5" fmla="*/ 3876064 h 4568825"/>
              <a:gd name="connsiteX6" fmla="*/ 2433 w 12205258"/>
              <a:gd name="connsiteY6" fmla="*/ 4568825 h 4568825"/>
              <a:gd name="connsiteX7" fmla="*/ 2433 w 12205258"/>
              <a:gd name="connsiteY7" fmla="*/ 0 h 4568825"/>
              <a:gd name="connsiteX0" fmla="*/ 2433 w 12205258"/>
              <a:gd name="connsiteY0" fmla="*/ 0 h 4568825"/>
              <a:gd name="connsiteX1" fmla="*/ 12196581 w 12205258"/>
              <a:gd name="connsiteY1" fmla="*/ 0 h 4568825"/>
              <a:gd name="connsiteX2" fmla="*/ 12205257 w 12205258"/>
              <a:gd name="connsiteY2" fmla="*/ 410971 h 4568825"/>
              <a:gd name="connsiteX3" fmla="*/ 7952319 w 12205258"/>
              <a:gd name="connsiteY3" fmla="*/ 3348084 h 4568825"/>
              <a:gd name="connsiteX4" fmla="*/ 4759715 w 12205258"/>
              <a:gd name="connsiteY4" fmla="*/ 3566469 h 4568825"/>
              <a:gd name="connsiteX5" fmla="*/ 2651922 w 12205258"/>
              <a:gd name="connsiteY5" fmla="*/ 3876064 h 4568825"/>
              <a:gd name="connsiteX6" fmla="*/ 2433 w 12205258"/>
              <a:gd name="connsiteY6" fmla="*/ 4568825 h 4568825"/>
              <a:gd name="connsiteX7" fmla="*/ 2433 w 12205258"/>
              <a:gd name="connsiteY7" fmla="*/ 0 h 4568825"/>
              <a:gd name="connsiteX0" fmla="*/ 2433 w 12205258"/>
              <a:gd name="connsiteY0" fmla="*/ 0 h 4568825"/>
              <a:gd name="connsiteX1" fmla="*/ 12196581 w 12205258"/>
              <a:gd name="connsiteY1" fmla="*/ 0 h 4568825"/>
              <a:gd name="connsiteX2" fmla="*/ 12205257 w 12205258"/>
              <a:gd name="connsiteY2" fmla="*/ 410971 h 4568825"/>
              <a:gd name="connsiteX3" fmla="*/ 7952319 w 12205258"/>
              <a:gd name="connsiteY3" fmla="*/ 3348084 h 4568825"/>
              <a:gd name="connsiteX4" fmla="*/ 4759715 w 12205258"/>
              <a:gd name="connsiteY4" fmla="*/ 3566469 h 4568825"/>
              <a:gd name="connsiteX5" fmla="*/ 2651922 w 12205258"/>
              <a:gd name="connsiteY5" fmla="*/ 3876064 h 4568825"/>
              <a:gd name="connsiteX6" fmla="*/ 2433 w 12205258"/>
              <a:gd name="connsiteY6" fmla="*/ 4568825 h 4568825"/>
              <a:gd name="connsiteX7" fmla="*/ 2433 w 12205258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3 w 12196581"/>
              <a:gd name="connsiteY2" fmla="*/ 447185 h 4568825"/>
              <a:gd name="connsiteX3" fmla="*/ 7952319 w 12196581"/>
              <a:gd name="connsiteY3" fmla="*/ 3348084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3 w 12196581"/>
              <a:gd name="connsiteY2" fmla="*/ 447185 h 4568825"/>
              <a:gd name="connsiteX3" fmla="*/ 7952319 w 12196581"/>
              <a:gd name="connsiteY3" fmla="*/ 3348084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3 w 12196581"/>
              <a:gd name="connsiteY2" fmla="*/ 447185 h 4568825"/>
              <a:gd name="connsiteX3" fmla="*/ 7952319 w 12196581"/>
              <a:gd name="connsiteY3" fmla="*/ 3348084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3 w 12196581"/>
              <a:gd name="connsiteY2" fmla="*/ 447185 h 4568825"/>
              <a:gd name="connsiteX3" fmla="*/ 7952319 w 12196581"/>
              <a:gd name="connsiteY3" fmla="*/ 3348084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3 w 12196581"/>
              <a:gd name="connsiteY2" fmla="*/ 447185 h 4568825"/>
              <a:gd name="connsiteX3" fmla="*/ 7173720 w 12196581"/>
              <a:gd name="connsiteY3" fmla="*/ 3483886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3 w 12196581"/>
              <a:gd name="connsiteY2" fmla="*/ 447185 h 4568825"/>
              <a:gd name="connsiteX3" fmla="*/ 7173720 w 12196581"/>
              <a:gd name="connsiteY3" fmla="*/ 3483886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3 w 12196581"/>
              <a:gd name="connsiteY2" fmla="*/ 447185 h 4568825"/>
              <a:gd name="connsiteX3" fmla="*/ 7409110 w 12196581"/>
              <a:gd name="connsiteY3" fmla="*/ 3483886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409110 w 12196581"/>
              <a:gd name="connsiteY3" fmla="*/ 3483886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409110 w 12196581"/>
              <a:gd name="connsiteY3" fmla="*/ 3483886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409110 w 12196581"/>
              <a:gd name="connsiteY3" fmla="*/ 3483886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228040 w 12196581"/>
              <a:gd name="connsiteY3" fmla="*/ 3465779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228040 w 12196581"/>
              <a:gd name="connsiteY3" fmla="*/ 3465779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569592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569592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569592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569592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569592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569592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569592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569592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569592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702"/>
              <a:gd name="connsiteY0" fmla="*/ 0 h 4568825"/>
              <a:gd name="connsiteX1" fmla="*/ 12196581 w 12196702"/>
              <a:gd name="connsiteY1" fmla="*/ 0 h 4568825"/>
              <a:gd name="connsiteX2" fmla="*/ 12196674 w 12196702"/>
              <a:gd name="connsiteY2" fmla="*/ 385571 h 4568825"/>
              <a:gd name="connsiteX3" fmla="*/ 7164666 w 12196702"/>
              <a:gd name="connsiteY3" fmla="*/ 3492939 h 4568825"/>
              <a:gd name="connsiteX4" fmla="*/ 4569592 w 12196702"/>
              <a:gd name="connsiteY4" fmla="*/ 3584576 h 4568825"/>
              <a:gd name="connsiteX5" fmla="*/ 2651922 w 12196702"/>
              <a:gd name="connsiteY5" fmla="*/ 3876064 h 4568825"/>
              <a:gd name="connsiteX6" fmla="*/ 2433 w 12196702"/>
              <a:gd name="connsiteY6" fmla="*/ 4568825 h 4568825"/>
              <a:gd name="connsiteX7" fmla="*/ 2433 w 12196702"/>
              <a:gd name="connsiteY7" fmla="*/ 0 h 4568825"/>
              <a:gd name="connsiteX0" fmla="*/ 2433 w 12196702"/>
              <a:gd name="connsiteY0" fmla="*/ 0 h 4568825"/>
              <a:gd name="connsiteX1" fmla="*/ 12196581 w 12196702"/>
              <a:gd name="connsiteY1" fmla="*/ 0 h 4568825"/>
              <a:gd name="connsiteX2" fmla="*/ 12196674 w 12196702"/>
              <a:gd name="connsiteY2" fmla="*/ 385571 h 4568825"/>
              <a:gd name="connsiteX3" fmla="*/ 7164666 w 12196702"/>
              <a:gd name="connsiteY3" fmla="*/ 3492939 h 4568825"/>
              <a:gd name="connsiteX4" fmla="*/ 4569592 w 12196702"/>
              <a:gd name="connsiteY4" fmla="*/ 3584576 h 4568825"/>
              <a:gd name="connsiteX5" fmla="*/ 2651922 w 12196702"/>
              <a:gd name="connsiteY5" fmla="*/ 3876064 h 4568825"/>
              <a:gd name="connsiteX6" fmla="*/ 2433 w 12196702"/>
              <a:gd name="connsiteY6" fmla="*/ 4568825 h 4568825"/>
              <a:gd name="connsiteX7" fmla="*/ 2433 w 12196702"/>
              <a:gd name="connsiteY7" fmla="*/ 0 h 4568825"/>
              <a:gd name="connsiteX0" fmla="*/ 2433 w 12196702"/>
              <a:gd name="connsiteY0" fmla="*/ 0 h 4568825"/>
              <a:gd name="connsiteX1" fmla="*/ 12196581 w 12196702"/>
              <a:gd name="connsiteY1" fmla="*/ 0 h 4568825"/>
              <a:gd name="connsiteX2" fmla="*/ 12196674 w 12196702"/>
              <a:gd name="connsiteY2" fmla="*/ 385571 h 4568825"/>
              <a:gd name="connsiteX3" fmla="*/ 7164666 w 12196702"/>
              <a:gd name="connsiteY3" fmla="*/ 3492939 h 4568825"/>
              <a:gd name="connsiteX4" fmla="*/ 4569592 w 12196702"/>
              <a:gd name="connsiteY4" fmla="*/ 3584576 h 4568825"/>
              <a:gd name="connsiteX5" fmla="*/ 2651922 w 12196702"/>
              <a:gd name="connsiteY5" fmla="*/ 3876064 h 4568825"/>
              <a:gd name="connsiteX6" fmla="*/ 2433 w 12196702"/>
              <a:gd name="connsiteY6" fmla="*/ 4568825 h 4568825"/>
              <a:gd name="connsiteX7" fmla="*/ 2433 w 12196702"/>
              <a:gd name="connsiteY7" fmla="*/ 0 h 4568825"/>
              <a:gd name="connsiteX0" fmla="*/ 2433 w 12196702"/>
              <a:gd name="connsiteY0" fmla="*/ 0 h 4568825"/>
              <a:gd name="connsiteX1" fmla="*/ 12196581 w 12196702"/>
              <a:gd name="connsiteY1" fmla="*/ 0 h 4568825"/>
              <a:gd name="connsiteX2" fmla="*/ 12196674 w 12196702"/>
              <a:gd name="connsiteY2" fmla="*/ 385571 h 4568825"/>
              <a:gd name="connsiteX3" fmla="*/ 7164666 w 12196702"/>
              <a:gd name="connsiteY3" fmla="*/ 3492939 h 4568825"/>
              <a:gd name="connsiteX4" fmla="*/ 4569592 w 12196702"/>
              <a:gd name="connsiteY4" fmla="*/ 3584576 h 4568825"/>
              <a:gd name="connsiteX5" fmla="*/ 2651922 w 12196702"/>
              <a:gd name="connsiteY5" fmla="*/ 3876064 h 4568825"/>
              <a:gd name="connsiteX6" fmla="*/ 2433 w 12196702"/>
              <a:gd name="connsiteY6" fmla="*/ 4568825 h 4568825"/>
              <a:gd name="connsiteX7" fmla="*/ 2433 w 12196702"/>
              <a:gd name="connsiteY7" fmla="*/ 0 h 4568825"/>
              <a:gd name="connsiteX0" fmla="*/ 2433 w 12196702"/>
              <a:gd name="connsiteY0" fmla="*/ 0 h 4568825"/>
              <a:gd name="connsiteX1" fmla="*/ 12196581 w 12196702"/>
              <a:gd name="connsiteY1" fmla="*/ 0 h 4568825"/>
              <a:gd name="connsiteX2" fmla="*/ 12196674 w 12196702"/>
              <a:gd name="connsiteY2" fmla="*/ 385571 h 4568825"/>
              <a:gd name="connsiteX3" fmla="*/ 7161491 w 12196702"/>
              <a:gd name="connsiteY3" fmla="*/ 3499289 h 4568825"/>
              <a:gd name="connsiteX4" fmla="*/ 4569592 w 12196702"/>
              <a:gd name="connsiteY4" fmla="*/ 3584576 h 4568825"/>
              <a:gd name="connsiteX5" fmla="*/ 2651922 w 12196702"/>
              <a:gd name="connsiteY5" fmla="*/ 3876064 h 4568825"/>
              <a:gd name="connsiteX6" fmla="*/ 2433 w 12196702"/>
              <a:gd name="connsiteY6" fmla="*/ 4568825 h 4568825"/>
              <a:gd name="connsiteX7" fmla="*/ 2433 w 12196702"/>
              <a:gd name="connsiteY7" fmla="*/ 0 h 4568825"/>
              <a:gd name="connsiteX0" fmla="*/ 2433 w 12196702"/>
              <a:gd name="connsiteY0" fmla="*/ 0 h 4568825"/>
              <a:gd name="connsiteX1" fmla="*/ 12196581 w 12196702"/>
              <a:gd name="connsiteY1" fmla="*/ 0 h 4568825"/>
              <a:gd name="connsiteX2" fmla="*/ 12196674 w 12196702"/>
              <a:gd name="connsiteY2" fmla="*/ 385571 h 4568825"/>
              <a:gd name="connsiteX3" fmla="*/ 7158316 w 12196702"/>
              <a:gd name="connsiteY3" fmla="*/ 3483414 h 4568825"/>
              <a:gd name="connsiteX4" fmla="*/ 4569592 w 12196702"/>
              <a:gd name="connsiteY4" fmla="*/ 3584576 h 4568825"/>
              <a:gd name="connsiteX5" fmla="*/ 2651922 w 12196702"/>
              <a:gd name="connsiteY5" fmla="*/ 3876064 h 4568825"/>
              <a:gd name="connsiteX6" fmla="*/ 2433 w 12196702"/>
              <a:gd name="connsiteY6" fmla="*/ 4568825 h 4568825"/>
              <a:gd name="connsiteX7" fmla="*/ 2433 w 12196702"/>
              <a:gd name="connsiteY7" fmla="*/ 0 h 4568825"/>
              <a:gd name="connsiteX0" fmla="*/ 2433 w 12196702"/>
              <a:gd name="connsiteY0" fmla="*/ 0 h 4568825"/>
              <a:gd name="connsiteX1" fmla="*/ 12196581 w 12196702"/>
              <a:gd name="connsiteY1" fmla="*/ 0 h 4568825"/>
              <a:gd name="connsiteX2" fmla="*/ 12196674 w 12196702"/>
              <a:gd name="connsiteY2" fmla="*/ 385571 h 4568825"/>
              <a:gd name="connsiteX3" fmla="*/ 7158316 w 12196702"/>
              <a:gd name="connsiteY3" fmla="*/ 3483414 h 4568825"/>
              <a:gd name="connsiteX4" fmla="*/ 4569592 w 12196702"/>
              <a:gd name="connsiteY4" fmla="*/ 3584576 h 4568825"/>
              <a:gd name="connsiteX5" fmla="*/ 2651922 w 12196702"/>
              <a:gd name="connsiteY5" fmla="*/ 3876064 h 4568825"/>
              <a:gd name="connsiteX6" fmla="*/ 2433 w 12196702"/>
              <a:gd name="connsiteY6" fmla="*/ 4568825 h 4568825"/>
              <a:gd name="connsiteX7" fmla="*/ 2433 w 12196702"/>
              <a:gd name="connsiteY7" fmla="*/ 0 h 4568825"/>
              <a:gd name="connsiteX0" fmla="*/ 2433 w 12196702"/>
              <a:gd name="connsiteY0" fmla="*/ 0 h 4568825"/>
              <a:gd name="connsiteX1" fmla="*/ 12196581 w 12196702"/>
              <a:gd name="connsiteY1" fmla="*/ 0 h 4568825"/>
              <a:gd name="connsiteX2" fmla="*/ 12196674 w 12196702"/>
              <a:gd name="connsiteY2" fmla="*/ 385571 h 4568825"/>
              <a:gd name="connsiteX3" fmla="*/ 7158316 w 12196702"/>
              <a:gd name="connsiteY3" fmla="*/ 3483414 h 4568825"/>
              <a:gd name="connsiteX4" fmla="*/ 4569592 w 12196702"/>
              <a:gd name="connsiteY4" fmla="*/ 3584576 h 4568825"/>
              <a:gd name="connsiteX5" fmla="*/ 2651922 w 12196702"/>
              <a:gd name="connsiteY5" fmla="*/ 3876064 h 4568825"/>
              <a:gd name="connsiteX6" fmla="*/ 2433 w 12196702"/>
              <a:gd name="connsiteY6" fmla="*/ 4568825 h 4568825"/>
              <a:gd name="connsiteX7" fmla="*/ 2433 w 12196702"/>
              <a:gd name="connsiteY7" fmla="*/ 0 h 4568825"/>
              <a:gd name="connsiteX0" fmla="*/ 2433 w 12196702"/>
              <a:gd name="connsiteY0" fmla="*/ 0 h 4568825"/>
              <a:gd name="connsiteX1" fmla="*/ 12196581 w 12196702"/>
              <a:gd name="connsiteY1" fmla="*/ 0 h 4568825"/>
              <a:gd name="connsiteX2" fmla="*/ 12196674 w 12196702"/>
              <a:gd name="connsiteY2" fmla="*/ 385571 h 4568825"/>
              <a:gd name="connsiteX3" fmla="*/ 7158316 w 12196702"/>
              <a:gd name="connsiteY3" fmla="*/ 3483414 h 4568825"/>
              <a:gd name="connsiteX4" fmla="*/ 4569592 w 12196702"/>
              <a:gd name="connsiteY4" fmla="*/ 3584576 h 4568825"/>
              <a:gd name="connsiteX5" fmla="*/ 2651922 w 12196702"/>
              <a:gd name="connsiteY5" fmla="*/ 3876064 h 4568825"/>
              <a:gd name="connsiteX6" fmla="*/ 2433 w 12196702"/>
              <a:gd name="connsiteY6" fmla="*/ 4568825 h 4568825"/>
              <a:gd name="connsiteX7" fmla="*/ 2433 w 12196702"/>
              <a:gd name="connsiteY7" fmla="*/ 0 h 4568825"/>
              <a:gd name="connsiteX0" fmla="*/ 2433 w 12196702"/>
              <a:gd name="connsiteY0" fmla="*/ 0 h 4568825"/>
              <a:gd name="connsiteX1" fmla="*/ 12196581 w 12196702"/>
              <a:gd name="connsiteY1" fmla="*/ 0 h 4568825"/>
              <a:gd name="connsiteX2" fmla="*/ 12196674 w 12196702"/>
              <a:gd name="connsiteY2" fmla="*/ 385571 h 4568825"/>
              <a:gd name="connsiteX3" fmla="*/ 7158316 w 12196702"/>
              <a:gd name="connsiteY3" fmla="*/ 3483414 h 4568825"/>
              <a:gd name="connsiteX4" fmla="*/ 4541017 w 12196702"/>
              <a:gd name="connsiteY4" fmla="*/ 3578226 h 4568825"/>
              <a:gd name="connsiteX5" fmla="*/ 2651922 w 12196702"/>
              <a:gd name="connsiteY5" fmla="*/ 3876064 h 4568825"/>
              <a:gd name="connsiteX6" fmla="*/ 2433 w 12196702"/>
              <a:gd name="connsiteY6" fmla="*/ 4568825 h 4568825"/>
              <a:gd name="connsiteX7" fmla="*/ 2433 w 12196702"/>
              <a:gd name="connsiteY7" fmla="*/ 0 h 456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6702" h="4568825">
                <a:moveTo>
                  <a:pt x="2433" y="0"/>
                </a:moveTo>
                <a:lnTo>
                  <a:pt x="12196581" y="0"/>
                </a:lnTo>
                <a:cubicBezTo>
                  <a:pt x="12196455" y="131269"/>
                  <a:pt x="12196800" y="254302"/>
                  <a:pt x="12196674" y="385571"/>
                </a:cubicBezTo>
                <a:cubicBezTo>
                  <a:pt x="9910086" y="1012011"/>
                  <a:pt x="10192769" y="3193736"/>
                  <a:pt x="7158316" y="3483414"/>
                </a:cubicBezTo>
                <a:cubicBezTo>
                  <a:pt x="6342748" y="3539273"/>
                  <a:pt x="5293141" y="3514372"/>
                  <a:pt x="4541017" y="3578226"/>
                </a:cubicBezTo>
                <a:cubicBezTo>
                  <a:pt x="3788893" y="3642080"/>
                  <a:pt x="3275280" y="3744302"/>
                  <a:pt x="2651922" y="3876064"/>
                </a:cubicBezTo>
                <a:cubicBezTo>
                  <a:pt x="833996" y="4175355"/>
                  <a:pt x="205918" y="4482649"/>
                  <a:pt x="2433" y="4568825"/>
                </a:cubicBezTo>
                <a:cubicBezTo>
                  <a:pt x="-3043" y="4490343"/>
                  <a:pt x="2433" y="1524000"/>
                  <a:pt x="2433" y="0"/>
                </a:cubicBez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3869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664AA-A818-3547-BE70-642DA8C7F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C5874-EBED-4C48-AD0E-C6DFCF081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35941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1974E-472A-AB40-8F00-726B08F27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9962D-956D-F947-8525-4CAF72CD85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49245" y="11394520"/>
            <a:ext cx="13399143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64F68-6621-7F45-80E5-C69CCCC83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3399141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97458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4A925-6DC5-254C-9BD7-4CA4AA791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240" y="2278907"/>
            <a:ext cx="27176734" cy="827341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98DFA6-5DFD-7447-89C2-8C38C5365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9237" y="10492870"/>
            <a:ext cx="13343962" cy="514239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8D94F0-1105-6F44-A2C7-8E152F2F6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49242" y="15635264"/>
            <a:ext cx="13343957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E26121-E350-5B49-924E-C806D32F57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5326825" y="10492870"/>
            <a:ext cx="13399148" cy="514239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D014F-46E7-6042-B25F-6975C19725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5326825" y="15635264"/>
            <a:ext cx="13399148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27537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DA825-9ADD-3041-8971-524C60E55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242" y="2853584"/>
            <a:ext cx="10300667" cy="998754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54605-C9A7-AC48-A258-3A0B8E91B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70908" y="6162952"/>
            <a:ext cx="15855066" cy="3041841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EF75-1EEB-5242-AC3F-CF4F211A13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49242" y="12841129"/>
            <a:ext cx="10300667" cy="237897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54833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187D2-D88D-0340-8048-516B1A6F8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242" y="2853584"/>
            <a:ext cx="10300667" cy="998754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3FC29B-5E1F-9541-8C29-1A38049A9D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2870908" y="6162952"/>
            <a:ext cx="15855066" cy="3041841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EF693F-203B-B74E-89DD-D1710EC633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49242" y="12841129"/>
            <a:ext cx="10300667" cy="237897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8419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artner logo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B7384B0-6DFD-F84E-9565-C4CEF6A134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30275213" cy="42803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257BD-69F3-5B46-8383-E990E1049860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1549241" y="9636632"/>
            <a:ext cx="21850976" cy="14916082"/>
          </a:xfrm>
        </p:spPr>
        <p:txBody>
          <a:bodyPr anchor="b" anchorCtr="0">
            <a:normAutofit/>
          </a:bodyPr>
          <a:lstStyle>
            <a:lvl1pPr algn="l">
              <a:defRPr sz="4800" b="1" i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74D0D0-7C33-EF4C-9378-AE3CB0E9F6F8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ltGray">
          <a:xfrm>
            <a:off x="1549241" y="25113363"/>
            <a:ext cx="17877354" cy="454438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F6FC1F9F-BE53-2444-B296-7F6584FCDF0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3857501" y="3884048"/>
            <a:ext cx="4868474" cy="418129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logo</a:t>
            </a:r>
          </a:p>
        </p:txBody>
      </p:sp>
    </p:spTree>
    <p:extLst>
      <p:ext uri="{BB962C8B-B14F-4D97-AF65-F5344CB8AC3E}">
        <p14:creationId xmlns:p14="http://schemas.microsoft.com/office/powerpoint/2010/main" val="9463685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D3281D2-1406-234F-8072-A670DCBE4B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 bwMode="white">
          <a:xfrm>
            <a:off x="0" y="0"/>
            <a:ext cx="30275213" cy="42803763"/>
          </a:xfrm>
          <a:prstGeom prst="rect">
            <a:avLst/>
          </a:prstGeom>
          <a:solidFill>
            <a:srgbClr val="215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905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A09C22-1D9F-754A-9A36-F94BAC65B668}"/>
              </a:ext>
            </a:extLst>
          </p:cNvPr>
          <p:cNvSpPr txBox="1"/>
          <p:nvPr userDrawn="1"/>
        </p:nvSpPr>
        <p:spPr bwMode="black">
          <a:xfrm>
            <a:off x="1549242" y="9618691"/>
            <a:ext cx="15852439" cy="101566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6000" b="1" i="0" baseline="0" dirty="0">
                <a:solidFill>
                  <a:schemeClr val="accent4"/>
                </a:solidFill>
                <a:latin typeface="Arial" panose="020B0604020202020204" pitchFamily="34" charset="0"/>
              </a:rPr>
              <a:t>Thank you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E7C30C-1873-4C48-8156-135C4814EDF1}"/>
              </a:ext>
            </a:extLst>
          </p:cNvPr>
          <p:cNvSpPr txBox="1"/>
          <p:nvPr userDrawn="1"/>
        </p:nvSpPr>
        <p:spPr bwMode="black">
          <a:xfrm>
            <a:off x="1549242" y="30145255"/>
            <a:ext cx="27176734" cy="150810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b="1" i="0" baseline="0" dirty="0">
                <a:solidFill>
                  <a:schemeClr val="bg1"/>
                </a:solidFill>
                <a:latin typeface="Arial" panose="020B0604020202020204" pitchFamily="34" charset="0"/>
              </a:rPr>
              <a:t>Important disclaimer</a:t>
            </a:r>
          </a:p>
          <a:p>
            <a:pPr>
              <a:spcAft>
                <a:spcPts val="600"/>
              </a:spcAft>
            </a:pPr>
            <a:r>
              <a:rPr lang="en-US" sz="1600" baseline="0" dirty="0">
                <a:solidFill>
                  <a:schemeClr val="bg1"/>
                </a:solidFill>
                <a:latin typeface="Arial" panose="020B0604020202020204" pitchFamily="34" charset="0"/>
              </a:rPr>
              <a:t>The Chief Executive Officer of the Department of Primary Industries and Regional </a:t>
            </a:r>
            <a:br>
              <a:rPr lang="en-US" sz="1600" baseline="0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sz="1600" baseline="0" dirty="0">
                <a:solidFill>
                  <a:schemeClr val="bg1"/>
                </a:solidFill>
                <a:latin typeface="Arial" panose="020B0604020202020204" pitchFamily="34" charset="0"/>
              </a:rPr>
              <a:t>Development and the State of Western Australia accept no liability whatsoever by reason of </a:t>
            </a:r>
            <a:br>
              <a:rPr lang="en-US" sz="1600" baseline="0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sz="1600" baseline="0" dirty="0">
                <a:solidFill>
                  <a:schemeClr val="bg1"/>
                </a:solidFill>
                <a:latin typeface="Arial" panose="020B0604020202020204" pitchFamily="34" charset="0"/>
              </a:rPr>
              <a:t>negligence or otherwise arising from the use or release of this information or any part of it.</a:t>
            </a:r>
          </a:p>
          <a:p>
            <a:r>
              <a:rPr lang="en-US" sz="1600" baseline="0" dirty="0">
                <a:solidFill>
                  <a:schemeClr val="bg1"/>
                </a:solidFill>
                <a:latin typeface="Arial" panose="020B0604020202020204" pitchFamily="34" charset="0"/>
              </a:rPr>
              <a:t>Copyright © State of Western Australia (Department of Primary Industries and Regional Development), </a:t>
            </a:r>
            <a:fld id="{585CC6A7-E600-47AA-B0EC-B770756CB3D8}" type="datetimeyyyy">
              <a:rPr lang="en-US" sz="1600" baseline="0" smtClean="0">
                <a:solidFill>
                  <a:schemeClr val="bg1"/>
                </a:solidFill>
                <a:latin typeface="Arial" panose="020B0604020202020204" pitchFamily="34" charset="0"/>
              </a:rPr>
              <a:t>2023</a:t>
            </a:fld>
            <a:r>
              <a:rPr lang="en-US" sz="1600" baseline="0" dirty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70AF42-E2AF-A839-A7D0-41C53334D6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2023384" y="16733588"/>
            <a:ext cx="8237614" cy="178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7765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B7384B0-6DFD-F84E-9565-C4CEF6A134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275213" cy="42803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257BD-69F3-5B46-8383-E990E1049860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1549241" y="9636632"/>
            <a:ext cx="21850976" cy="14916082"/>
          </a:xfrm>
        </p:spPr>
        <p:txBody>
          <a:bodyPr anchor="b" anchorCtr="0">
            <a:normAutofit/>
          </a:bodyPr>
          <a:lstStyle>
            <a:lvl1pPr algn="l">
              <a:defRPr sz="4800" b="1" i="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74D0D0-7C33-EF4C-9378-AE3CB0E9F6F8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ltGray">
          <a:xfrm>
            <a:off x="1549241" y="25113363"/>
            <a:ext cx="17877354" cy="454438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135071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artner logo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B7384B0-6DFD-F84E-9565-C4CEF6A134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30275213" cy="42803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257BD-69F3-5B46-8383-E990E1049860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1549241" y="9636632"/>
            <a:ext cx="21850976" cy="14916082"/>
          </a:xfrm>
        </p:spPr>
        <p:txBody>
          <a:bodyPr anchor="b" anchorCtr="0">
            <a:normAutofit/>
          </a:bodyPr>
          <a:lstStyle>
            <a:lvl1pPr algn="l">
              <a:defRPr sz="4800" b="1" i="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74D0D0-7C33-EF4C-9378-AE3CB0E9F6F8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ltGray">
          <a:xfrm>
            <a:off x="1549241" y="25113363"/>
            <a:ext cx="17877354" cy="454438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06A0601A-3EBD-8AAE-54BF-00C1EE57570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3857501" y="3884048"/>
            <a:ext cx="4868474" cy="418129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logo</a:t>
            </a:r>
          </a:p>
        </p:txBody>
      </p:sp>
    </p:spTree>
    <p:extLst>
      <p:ext uri="{BB962C8B-B14F-4D97-AF65-F5344CB8AC3E}">
        <p14:creationId xmlns:p14="http://schemas.microsoft.com/office/powerpoint/2010/main" val="1493215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FD69F30-795A-404B-BCBC-95B9C4FBAD0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275213" cy="42803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7790EA-160E-2B49-8961-B30977F15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240" y="6747544"/>
            <a:ext cx="22186055" cy="17805173"/>
          </a:xfrm>
          <a:ln>
            <a:noFill/>
          </a:ln>
        </p:spPr>
        <p:txBody>
          <a:bodyPr anchor="b" anchorCtr="0">
            <a:normAutofit/>
          </a:bodyPr>
          <a:lstStyle>
            <a:lvl1pPr>
              <a:defRPr sz="4800" b="1" i="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79953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FD69F30-795A-404B-BCBC-95B9C4FBAD0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275213" cy="42803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7790EA-160E-2B49-8961-B30977F159B3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10496357" y="23384242"/>
            <a:ext cx="18229619" cy="19419527"/>
          </a:xfrm>
        </p:spPr>
        <p:txBody>
          <a:bodyPr anchor="ctr" anchorCtr="0">
            <a:normAutofit/>
          </a:bodyPr>
          <a:lstStyle>
            <a:lvl1pPr algn="r">
              <a:defRPr sz="4800" b="1" i="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CBFE002-0F91-6FC9-1970-BC7625FB47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0"/>
          </p:nvPr>
        </p:nvSpPr>
        <p:spPr>
          <a:xfrm>
            <a:off x="-6042" y="-3"/>
            <a:ext cx="30286889" cy="28516025"/>
          </a:xfrm>
          <a:custGeom>
            <a:avLst/>
            <a:gdLst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4148 w 12194148"/>
              <a:gd name="connsiteY2" fmla="*/ 4572000 h 4572000"/>
              <a:gd name="connsiteX3" fmla="*/ 0 w 12194148"/>
              <a:gd name="connsiteY3" fmla="*/ 4572000 h 4572000"/>
              <a:gd name="connsiteX4" fmla="*/ 0 w 12194148"/>
              <a:gd name="connsiteY4" fmla="*/ 0 h 4572000"/>
              <a:gd name="connsiteX0" fmla="*/ 0 w 12209646"/>
              <a:gd name="connsiteY0" fmla="*/ 0 h 4572000"/>
              <a:gd name="connsiteX1" fmla="*/ 12194148 w 12209646"/>
              <a:gd name="connsiteY1" fmla="*/ 0 h 4572000"/>
              <a:gd name="connsiteX2" fmla="*/ 12209646 w 12209646"/>
              <a:gd name="connsiteY2" fmla="*/ 387458 h 4572000"/>
              <a:gd name="connsiteX3" fmla="*/ 0 w 12209646"/>
              <a:gd name="connsiteY3" fmla="*/ 4572000 h 4572000"/>
              <a:gd name="connsiteX4" fmla="*/ 0 w 12209646"/>
              <a:gd name="connsiteY4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93808 h 4572000"/>
              <a:gd name="connsiteX3" fmla="*/ 0 w 12194148"/>
              <a:gd name="connsiteY3" fmla="*/ 4572000 h 4572000"/>
              <a:gd name="connsiteX4" fmla="*/ 0 w 12194148"/>
              <a:gd name="connsiteY4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0 w 12194148"/>
              <a:gd name="connsiteY3" fmla="*/ 4572000 h 4572000"/>
              <a:gd name="connsiteX4" fmla="*/ 0 w 12194148"/>
              <a:gd name="connsiteY4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8164286 w 12194148"/>
              <a:gd name="connsiteY3" fmla="*/ 3314700 h 4572000"/>
              <a:gd name="connsiteX4" fmla="*/ 0 w 12194148"/>
              <a:gd name="connsiteY4" fmla="*/ 4572000 h 4572000"/>
              <a:gd name="connsiteX5" fmla="*/ 0 w 12194148"/>
              <a:gd name="connsiteY5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8164286 w 12194148"/>
              <a:gd name="connsiteY3" fmla="*/ 3314700 h 4572000"/>
              <a:gd name="connsiteX4" fmla="*/ 0 w 12194148"/>
              <a:gd name="connsiteY4" fmla="*/ 4572000 h 4572000"/>
              <a:gd name="connsiteX5" fmla="*/ 0 w 12194148"/>
              <a:gd name="connsiteY5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8164286 w 12194148"/>
              <a:gd name="connsiteY3" fmla="*/ 3314700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8164286 w 12194148"/>
              <a:gd name="connsiteY3" fmla="*/ 3314700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8164286 w 12194148"/>
              <a:gd name="connsiteY3" fmla="*/ 3314700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425100 w 12194148"/>
              <a:gd name="connsiteY3" fmla="*/ 3451586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425100 w 12194148"/>
              <a:gd name="connsiteY3" fmla="*/ 3451586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425100 w 12194148"/>
              <a:gd name="connsiteY3" fmla="*/ 3451586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425100 w 12194148"/>
              <a:gd name="connsiteY3" fmla="*/ 3451586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222509 w 12194148"/>
              <a:gd name="connsiteY3" fmla="*/ 3478964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222509 w 12194148"/>
              <a:gd name="connsiteY3" fmla="*/ 3478964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222509 w 12194148"/>
              <a:gd name="connsiteY3" fmla="*/ 3478964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222509 w 12194148"/>
              <a:gd name="connsiteY3" fmla="*/ 3478964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222509 w 12194148"/>
              <a:gd name="connsiteY3" fmla="*/ 3478964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222509 w 12194148"/>
              <a:gd name="connsiteY3" fmla="*/ 3478964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222509 w 12194148"/>
              <a:gd name="connsiteY3" fmla="*/ 3478964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899458 w 12194148"/>
              <a:gd name="connsiteY3" fmla="*/ 3517292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899458 w 12194148"/>
              <a:gd name="connsiteY3" fmla="*/ 3517292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899458 w 12194148"/>
              <a:gd name="connsiteY3" fmla="*/ 3517292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855654 w 12194148"/>
              <a:gd name="connsiteY3" fmla="*/ 3522767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855654 w 12194148"/>
              <a:gd name="connsiteY3" fmla="*/ 3522767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4544623 w 12194148"/>
              <a:gd name="connsiteY4" fmla="*/ 3537140 h 4572000"/>
              <a:gd name="connsiteX5" fmla="*/ 3429000 w 12194148"/>
              <a:gd name="connsiteY5" fmla="*/ 3673929 h 4572000"/>
              <a:gd name="connsiteX6" fmla="*/ 0 w 12194148"/>
              <a:gd name="connsiteY6" fmla="*/ 4572000 h 4572000"/>
              <a:gd name="connsiteX7" fmla="*/ 0 w 12194148"/>
              <a:gd name="connsiteY7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4544623 w 12194148"/>
              <a:gd name="connsiteY4" fmla="*/ 3537140 h 4572000"/>
              <a:gd name="connsiteX5" fmla="*/ 3429000 w 12194148"/>
              <a:gd name="connsiteY5" fmla="*/ 3673929 h 4572000"/>
              <a:gd name="connsiteX6" fmla="*/ 0 w 12194148"/>
              <a:gd name="connsiteY6" fmla="*/ 4572000 h 4572000"/>
              <a:gd name="connsiteX7" fmla="*/ 0 w 12194148"/>
              <a:gd name="connsiteY7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4544623 w 12194148"/>
              <a:gd name="connsiteY4" fmla="*/ 3537140 h 4572000"/>
              <a:gd name="connsiteX5" fmla="*/ 3429000 w 12194148"/>
              <a:gd name="connsiteY5" fmla="*/ 3673929 h 4572000"/>
              <a:gd name="connsiteX6" fmla="*/ 0 w 12194148"/>
              <a:gd name="connsiteY6" fmla="*/ 4572000 h 4572000"/>
              <a:gd name="connsiteX7" fmla="*/ 0 w 12194148"/>
              <a:gd name="connsiteY7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4544623 w 12194148"/>
              <a:gd name="connsiteY4" fmla="*/ 3537140 h 4572000"/>
              <a:gd name="connsiteX5" fmla="*/ 3429000 w 12194148"/>
              <a:gd name="connsiteY5" fmla="*/ 3673929 h 4572000"/>
              <a:gd name="connsiteX6" fmla="*/ 0 w 12194148"/>
              <a:gd name="connsiteY6" fmla="*/ 4572000 h 4572000"/>
              <a:gd name="connsiteX7" fmla="*/ 0 w 12194148"/>
              <a:gd name="connsiteY7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4544623 w 12194148"/>
              <a:gd name="connsiteY4" fmla="*/ 3537140 h 4572000"/>
              <a:gd name="connsiteX5" fmla="*/ 1375706 w 12194148"/>
              <a:gd name="connsiteY5" fmla="*/ 4128392 h 4572000"/>
              <a:gd name="connsiteX6" fmla="*/ 0 w 12194148"/>
              <a:gd name="connsiteY6" fmla="*/ 4572000 h 4572000"/>
              <a:gd name="connsiteX7" fmla="*/ 0 w 12194148"/>
              <a:gd name="connsiteY7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3936848 w 12194148"/>
              <a:gd name="connsiteY4" fmla="*/ 3652124 h 4572000"/>
              <a:gd name="connsiteX5" fmla="*/ 1375706 w 12194148"/>
              <a:gd name="connsiteY5" fmla="*/ 4128392 h 4572000"/>
              <a:gd name="connsiteX6" fmla="*/ 0 w 12194148"/>
              <a:gd name="connsiteY6" fmla="*/ 4572000 h 4572000"/>
              <a:gd name="connsiteX7" fmla="*/ 0 w 12194148"/>
              <a:gd name="connsiteY7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1375706 w 12194148"/>
              <a:gd name="connsiteY4" fmla="*/ 4128392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2596731 w 12194148"/>
              <a:gd name="connsiteY4" fmla="*/ 3887472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2596731 w 12194148"/>
              <a:gd name="connsiteY4" fmla="*/ 3887472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2596731 w 12194148"/>
              <a:gd name="connsiteY4" fmla="*/ 3887472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2076563 w 12194148"/>
              <a:gd name="connsiteY4" fmla="*/ 397507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2076563 w 12194148"/>
              <a:gd name="connsiteY4" fmla="*/ 397507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2076563 w 12194148"/>
              <a:gd name="connsiteY4" fmla="*/ 397507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6765004 w 12196581"/>
              <a:gd name="connsiteY3" fmla="*/ 3517291 h 4572000"/>
              <a:gd name="connsiteX4" fmla="*/ 2078996 w 12196581"/>
              <a:gd name="connsiteY4" fmla="*/ 3975079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6765004 w 12196581"/>
              <a:gd name="connsiteY3" fmla="*/ 3517291 h 4572000"/>
              <a:gd name="connsiteX4" fmla="*/ 2078996 w 12196581"/>
              <a:gd name="connsiteY4" fmla="*/ 3975079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6765004 w 12196581"/>
              <a:gd name="connsiteY3" fmla="*/ 3517291 h 4572000"/>
              <a:gd name="connsiteX4" fmla="*/ 3004347 w 12196581"/>
              <a:gd name="connsiteY4" fmla="*/ 37998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6765004 w 12196581"/>
              <a:gd name="connsiteY3" fmla="*/ 3517291 h 4572000"/>
              <a:gd name="connsiteX4" fmla="*/ 3004347 w 12196581"/>
              <a:gd name="connsiteY4" fmla="*/ 37998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6765004 w 12196581"/>
              <a:gd name="connsiteY3" fmla="*/ 3517291 h 4572000"/>
              <a:gd name="connsiteX4" fmla="*/ 3004347 w 12196581"/>
              <a:gd name="connsiteY4" fmla="*/ 37998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339926 w 12196581"/>
              <a:gd name="connsiteY3" fmla="*/ 3478963 h 4572000"/>
              <a:gd name="connsiteX4" fmla="*/ 3004347 w 12196581"/>
              <a:gd name="connsiteY4" fmla="*/ 37998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339926 w 12196581"/>
              <a:gd name="connsiteY3" fmla="*/ 3478963 h 4572000"/>
              <a:gd name="connsiteX4" fmla="*/ 3004347 w 12196581"/>
              <a:gd name="connsiteY4" fmla="*/ 37998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6989498 w 12196581"/>
              <a:gd name="connsiteY3" fmla="*/ 3473487 h 4572000"/>
              <a:gd name="connsiteX4" fmla="*/ 3004347 w 12196581"/>
              <a:gd name="connsiteY4" fmla="*/ 37998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6989498 w 12196581"/>
              <a:gd name="connsiteY3" fmla="*/ 3473487 h 4572000"/>
              <a:gd name="connsiteX4" fmla="*/ 3004347 w 12196581"/>
              <a:gd name="connsiteY4" fmla="*/ 37998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080938 w 12196581"/>
              <a:gd name="connsiteY3" fmla="*/ 3484917 h 4572000"/>
              <a:gd name="connsiteX4" fmla="*/ 3004347 w 12196581"/>
              <a:gd name="connsiteY4" fmla="*/ 37998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080938 w 12196581"/>
              <a:gd name="connsiteY3" fmla="*/ 3484917 h 4572000"/>
              <a:gd name="connsiteX4" fmla="*/ 3004347 w 12196581"/>
              <a:gd name="connsiteY4" fmla="*/ 37998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080938 w 12196581"/>
              <a:gd name="connsiteY3" fmla="*/ 3484917 h 4572000"/>
              <a:gd name="connsiteX4" fmla="*/ 3004347 w 12196581"/>
              <a:gd name="connsiteY4" fmla="*/ 37998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080938 w 12196581"/>
              <a:gd name="connsiteY3" fmla="*/ 3484917 h 4572000"/>
              <a:gd name="connsiteX4" fmla="*/ 2909097 w 12196581"/>
              <a:gd name="connsiteY4" fmla="*/ 35712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080938 w 12196581"/>
              <a:gd name="connsiteY3" fmla="*/ 3484917 h 4572000"/>
              <a:gd name="connsiteX4" fmla="*/ 2883697 w 12196581"/>
              <a:gd name="connsiteY4" fmla="*/ 3822089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080938 w 12196581"/>
              <a:gd name="connsiteY3" fmla="*/ 3484917 h 4572000"/>
              <a:gd name="connsiteX4" fmla="*/ 2651922 w 12196581"/>
              <a:gd name="connsiteY4" fmla="*/ 38760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080938 w 12196581"/>
              <a:gd name="connsiteY3" fmla="*/ 3484917 h 4572000"/>
              <a:gd name="connsiteX4" fmla="*/ 2651922 w 12196581"/>
              <a:gd name="connsiteY4" fmla="*/ 38760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080938 w 12196581"/>
              <a:gd name="connsiteY3" fmla="*/ 3484917 h 4572000"/>
              <a:gd name="connsiteX4" fmla="*/ 2651922 w 12196581"/>
              <a:gd name="connsiteY4" fmla="*/ 38760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080938 w 12196581"/>
              <a:gd name="connsiteY3" fmla="*/ 3484917 h 4572000"/>
              <a:gd name="connsiteX4" fmla="*/ 2651922 w 12196581"/>
              <a:gd name="connsiteY4" fmla="*/ 38760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80938 w 12196581"/>
              <a:gd name="connsiteY3" fmla="*/ 3484917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80938 w 12196581"/>
              <a:gd name="connsiteY3" fmla="*/ 3484917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80938 w 12196581"/>
              <a:gd name="connsiteY3" fmla="*/ 3484917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80938 w 12196581"/>
              <a:gd name="connsiteY3" fmla="*/ 3484917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80938 w 12196581"/>
              <a:gd name="connsiteY3" fmla="*/ 3484917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80938 w 12196581"/>
              <a:gd name="connsiteY3" fmla="*/ 3484917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80938 w 12196581"/>
              <a:gd name="connsiteY3" fmla="*/ 3484917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6601513 w 12196581"/>
              <a:gd name="connsiteY3" fmla="*/ 3516667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6601513 w 12196581"/>
              <a:gd name="connsiteY3" fmla="*/ 3516667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6601513 w 12196581"/>
              <a:gd name="connsiteY3" fmla="*/ 3516667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619384 w 12196581"/>
              <a:gd name="connsiteY3" fmla="*/ 2730501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619384 w 12196581"/>
              <a:gd name="connsiteY3" fmla="*/ 2730501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841634 w 12196581"/>
              <a:gd name="connsiteY3" fmla="*/ 2987676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841634 w 12196581"/>
              <a:gd name="connsiteY3" fmla="*/ 2987676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841634 w 12196581"/>
              <a:gd name="connsiteY3" fmla="*/ 2987676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841634 w 12196581"/>
              <a:gd name="connsiteY3" fmla="*/ 2987676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841634 w 12196581"/>
              <a:gd name="connsiteY3" fmla="*/ 2987676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70134 w 12196581"/>
              <a:gd name="connsiteY3" fmla="*/ 3241676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70134 w 12196581"/>
              <a:gd name="connsiteY3" fmla="*/ 3241676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70134 w 12196581"/>
              <a:gd name="connsiteY3" fmla="*/ 3241676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70134 w 12196581"/>
              <a:gd name="connsiteY3" fmla="*/ 3241676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51084 w 12196581"/>
              <a:gd name="connsiteY3" fmla="*/ 3257551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51084 w 12196581"/>
              <a:gd name="connsiteY3" fmla="*/ 3257551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51084 w 12196581"/>
              <a:gd name="connsiteY3" fmla="*/ 3257551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51084 w 12196581"/>
              <a:gd name="connsiteY3" fmla="*/ 3257551 h 4568825"/>
              <a:gd name="connsiteX4" fmla="*/ 3742584 w 12196581"/>
              <a:gd name="connsiteY4" fmla="*/ 3778251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51084 w 12196581"/>
              <a:gd name="connsiteY3" fmla="*/ 3257551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51084 w 12196581"/>
              <a:gd name="connsiteY3" fmla="*/ 3257551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51084 w 12196581"/>
              <a:gd name="connsiteY3" fmla="*/ 3257551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51084 w 12196581"/>
              <a:gd name="connsiteY3" fmla="*/ 3257551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51084 w 12196581"/>
              <a:gd name="connsiteY3" fmla="*/ 3257551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51084 w 12196581"/>
              <a:gd name="connsiteY3" fmla="*/ 3257551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662609 w 12196581"/>
              <a:gd name="connsiteY3" fmla="*/ 3402406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662609 w 12196581"/>
              <a:gd name="connsiteY3" fmla="*/ 3402406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445326 w 12196581"/>
              <a:gd name="connsiteY3" fmla="*/ 3447673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445326 w 12196581"/>
              <a:gd name="connsiteY3" fmla="*/ 3447673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445326 w 12196581"/>
              <a:gd name="connsiteY3" fmla="*/ 3447673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218989 w 12196581"/>
              <a:gd name="connsiteY3" fmla="*/ 3474833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218989 w 12196581"/>
              <a:gd name="connsiteY3" fmla="*/ 3474833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74133 w 12196581"/>
              <a:gd name="connsiteY3" fmla="*/ 3456726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74133 w 12196581"/>
              <a:gd name="connsiteY3" fmla="*/ 3456726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01705 w 12196581"/>
              <a:gd name="connsiteY3" fmla="*/ 3483886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01705 w 12196581"/>
              <a:gd name="connsiteY3" fmla="*/ 3483886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01705 w 12196581"/>
              <a:gd name="connsiteY3" fmla="*/ 3483886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01705 w 12196581"/>
              <a:gd name="connsiteY3" fmla="*/ 3483886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01705 w 12196581"/>
              <a:gd name="connsiteY3" fmla="*/ 3501993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01705 w 12196581"/>
              <a:gd name="connsiteY3" fmla="*/ 3501993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01705 w 12196581"/>
              <a:gd name="connsiteY3" fmla="*/ 3501993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01705 w 12196581"/>
              <a:gd name="connsiteY3" fmla="*/ 3501993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01705 w 12196581"/>
              <a:gd name="connsiteY3" fmla="*/ 3501993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01705 w 12196581"/>
              <a:gd name="connsiteY3" fmla="*/ 3501993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934212 w 12196581"/>
              <a:gd name="connsiteY3" fmla="*/ 3357137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934212 w 12196581"/>
              <a:gd name="connsiteY3" fmla="*/ 3357137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106228 w 12196581"/>
              <a:gd name="connsiteY3" fmla="*/ 3339030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106228 w 12196581"/>
              <a:gd name="connsiteY3" fmla="*/ 3339030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359725 w 12196581"/>
              <a:gd name="connsiteY3" fmla="*/ 3266603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359725 w 12196581"/>
              <a:gd name="connsiteY3" fmla="*/ 3266603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359725 w 12196581"/>
              <a:gd name="connsiteY3" fmla="*/ 3266603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097174 w 12196581"/>
              <a:gd name="connsiteY3" fmla="*/ 3293763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097174 w 12196581"/>
              <a:gd name="connsiteY3" fmla="*/ 3293763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205258"/>
              <a:gd name="connsiteY0" fmla="*/ 0 h 4568825"/>
              <a:gd name="connsiteX1" fmla="*/ 12196581 w 12205258"/>
              <a:gd name="connsiteY1" fmla="*/ 0 h 4568825"/>
              <a:gd name="connsiteX2" fmla="*/ 12205257 w 12205258"/>
              <a:gd name="connsiteY2" fmla="*/ 410971 h 4568825"/>
              <a:gd name="connsiteX3" fmla="*/ 8097174 w 12205258"/>
              <a:gd name="connsiteY3" fmla="*/ 3293763 h 4568825"/>
              <a:gd name="connsiteX4" fmla="*/ 4759715 w 12205258"/>
              <a:gd name="connsiteY4" fmla="*/ 3566469 h 4568825"/>
              <a:gd name="connsiteX5" fmla="*/ 2651922 w 12205258"/>
              <a:gd name="connsiteY5" fmla="*/ 3876064 h 4568825"/>
              <a:gd name="connsiteX6" fmla="*/ 2433 w 12205258"/>
              <a:gd name="connsiteY6" fmla="*/ 4568825 h 4568825"/>
              <a:gd name="connsiteX7" fmla="*/ 2433 w 12205258"/>
              <a:gd name="connsiteY7" fmla="*/ 0 h 4568825"/>
              <a:gd name="connsiteX0" fmla="*/ 2433 w 12205258"/>
              <a:gd name="connsiteY0" fmla="*/ 0 h 4568825"/>
              <a:gd name="connsiteX1" fmla="*/ 12196581 w 12205258"/>
              <a:gd name="connsiteY1" fmla="*/ 0 h 4568825"/>
              <a:gd name="connsiteX2" fmla="*/ 12205257 w 12205258"/>
              <a:gd name="connsiteY2" fmla="*/ 410971 h 4568825"/>
              <a:gd name="connsiteX3" fmla="*/ 8097174 w 12205258"/>
              <a:gd name="connsiteY3" fmla="*/ 3293763 h 4568825"/>
              <a:gd name="connsiteX4" fmla="*/ 4759715 w 12205258"/>
              <a:gd name="connsiteY4" fmla="*/ 3566469 h 4568825"/>
              <a:gd name="connsiteX5" fmla="*/ 2651922 w 12205258"/>
              <a:gd name="connsiteY5" fmla="*/ 3876064 h 4568825"/>
              <a:gd name="connsiteX6" fmla="*/ 2433 w 12205258"/>
              <a:gd name="connsiteY6" fmla="*/ 4568825 h 4568825"/>
              <a:gd name="connsiteX7" fmla="*/ 2433 w 12205258"/>
              <a:gd name="connsiteY7" fmla="*/ 0 h 4568825"/>
              <a:gd name="connsiteX0" fmla="*/ 2433 w 12205258"/>
              <a:gd name="connsiteY0" fmla="*/ 0 h 4568825"/>
              <a:gd name="connsiteX1" fmla="*/ 12196581 w 12205258"/>
              <a:gd name="connsiteY1" fmla="*/ 0 h 4568825"/>
              <a:gd name="connsiteX2" fmla="*/ 12205257 w 12205258"/>
              <a:gd name="connsiteY2" fmla="*/ 410971 h 4568825"/>
              <a:gd name="connsiteX3" fmla="*/ 8097174 w 12205258"/>
              <a:gd name="connsiteY3" fmla="*/ 3293763 h 4568825"/>
              <a:gd name="connsiteX4" fmla="*/ 4759715 w 12205258"/>
              <a:gd name="connsiteY4" fmla="*/ 3566469 h 4568825"/>
              <a:gd name="connsiteX5" fmla="*/ 2651922 w 12205258"/>
              <a:gd name="connsiteY5" fmla="*/ 3876064 h 4568825"/>
              <a:gd name="connsiteX6" fmla="*/ 2433 w 12205258"/>
              <a:gd name="connsiteY6" fmla="*/ 4568825 h 4568825"/>
              <a:gd name="connsiteX7" fmla="*/ 2433 w 12205258"/>
              <a:gd name="connsiteY7" fmla="*/ 0 h 4568825"/>
              <a:gd name="connsiteX0" fmla="*/ 2433 w 12205258"/>
              <a:gd name="connsiteY0" fmla="*/ 0 h 4568825"/>
              <a:gd name="connsiteX1" fmla="*/ 12196581 w 12205258"/>
              <a:gd name="connsiteY1" fmla="*/ 0 h 4568825"/>
              <a:gd name="connsiteX2" fmla="*/ 12205257 w 12205258"/>
              <a:gd name="connsiteY2" fmla="*/ 410971 h 4568825"/>
              <a:gd name="connsiteX3" fmla="*/ 7952319 w 12205258"/>
              <a:gd name="connsiteY3" fmla="*/ 3348084 h 4568825"/>
              <a:gd name="connsiteX4" fmla="*/ 4759715 w 12205258"/>
              <a:gd name="connsiteY4" fmla="*/ 3566469 h 4568825"/>
              <a:gd name="connsiteX5" fmla="*/ 2651922 w 12205258"/>
              <a:gd name="connsiteY5" fmla="*/ 3876064 h 4568825"/>
              <a:gd name="connsiteX6" fmla="*/ 2433 w 12205258"/>
              <a:gd name="connsiteY6" fmla="*/ 4568825 h 4568825"/>
              <a:gd name="connsiteX7" fmla="*/ 2433 w 12205258"/>
              <a:gd name="connsiteY7" fmla="*/ 0 h 4568825"/>
              <a:gd name="connsiteX0" fmla="*/ 2433 w 12205258"/>
              <a:gd name="connsiteY0" fmla="*/ 0 h 4568825"/>
              <a:gd name="connsiteX1" fmla="*/ 12196581 w 12205258"/>
              <a:gd name="connsiteY1" fmla="*/ 0 h 4568825"/>
              <a:gd name="connsiteX2" fmla="*/ 12205257 w 12205258"/>
              <a:gd name="connsiteY2" fmla="*/ 410971 h 4568825"/>
              <a:gd name="connsiteX3" fmla="*/ 7952319 w 12205258"/>
              <a:gd name="connsiteY3" fmla="*/ 3348084 h 4568825"/>
              <a:gd name="connsiteX4" fmla="*/ 4759715 w 12205258"/>
              <a:gd name="connsiteY4" fmla="*/ 3566469 h 4568825"/>
              <a:gd name="connsiteX5" fmla="*/ 2651922 w 12205258"/>
              <a:gd name="connsiteY5" fmla="*/ 3876064 h 4568825"/>
              <a:gd name="connsiteX6" fmla="*/ 2433 w 12205258"/>
              <a:gd name="connsiteY6" fmla="*/ 4568825 h 4568825"/>
              <a:gd name="connsiteX7" fmla="*/ 2433 w 12205258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3 w 12196581"/>
              <a:gd name="connsiteY2" fmla="*/ 447185 h 4568825"/>
              <a:gd name="connsiteX3" fmla="*/ 7952319 w 12196581"/>
              <a:gd name="connsiteY3" fmla="*/ 3348084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3 w 12196581"/>
              <a:gd name="connsiteY2" fmla="*/ 447185 h 4568825"/>
              <a:gd name="connsiteX3" fmla="*/ 7952319 w 12196581"/>
              <a:gd name="connsiteY3" fmla="*/ 3348084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3 w 12196581"/>
              <a:gd name="connsiteY2" fmla="*/ 447185 h 4568825"/>
              <a:gd name="connsiteX3" fmla="*/ 7952319 w 12196581"/>
              <a:gd name="connsiteY3" fmla="*/ 3348084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3 w 12196581"/>
              <a:gd name="connsiteY2" fmla="*/ 447185 h 4568825"/>
              <a:gd name="connsiteX3" fmla="*/ 7952319 w 12196581"/>
              <a:gd name="connsiteY3" fmla="*/ 3348084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3 w 12196581"/>
              <a:gd name="connsiteY2" fmla="*/ 447185 h 4568825"/>
              <a:gd name="connsiteX3" fmla="*/ 7173720 w 12196581"/>
              <a:gd name="connsiteY3" fmla="*/ 3483886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3 w 12196581"/>
              <a:gd name="connsiteY2" fmla="*/ 447185 h 4568825"/>
              <a:gd name="connsiteX3" fmla="*/ 7173720 w 12196581"/>
              <a:gd name="connsiteY3" fmla="*/ 3483886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3 w 12196581"/>
              <a:gd name="connsiteY2" fmla="*/ 447185 h 4568825"/>
              <a:gd name="connsiteX3" fmla="*/ 7409110 w 12196581"/>
              <a:gd name="connsiteY3" fmla="*/ 3483886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409110 w 12196581"/>
              <a:gd name="connsiteY3" fmla="*/ 3483886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409110 w 12196581"/>
              <a:gd name="connsiteY3" fmla="*/ 3483886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409110 w 12196581"/>
              <a:gd name="connsiteY3" fmla="*/ 3483886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228040 w 12196581"/>
              <a:gd name="connsiteY3" fmla="*/ 3465779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228040 w 12196581"/>
              <a:gd name="connsiteY3" fmla="*/ 3465779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569592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569592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569592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569592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569592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569592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569592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569592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569592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702"/>
              <a:gd name="connsiteY0" fmla="*/ 0 h 4568825"/>
              <a:gd name="connsiteX1" fmla="*/ 12196581 w 12196702"/>
              <a:gd name="connsiteY1" fmla="*/ 0 h 4568825"/>
              <a:gd name="connsiteX2" fmla="*/ 12196674 w 12196702"/>
              <a:gd name="connsiteY2" fmla="*/ 385571 h 4568825"/>
              <a:gd name="connsiteX3" fmla="*/ 7164666 w 12196702"/>
              <a:gd name="connsiteY3" fmla="*/ 3492939 h 4568825"/>
              <a:gd name="connsiteX4" fmla="*/ 4569592 w 12196702"/>
              <a:gd name="connsiteY4" fmla="*/ 3584576 h 4568825"/>
              <a:gd name="connsiteX5" fmla="*/ 2651922 w 12196702"/>
              <a:gd name="connsiteY5" fmla="*/ 3876064 h 4568825"/>
              <a:gd name="connsiteX6" fmla="*/ 2433 w 12196702"/>
              <a:gd name="connsiteY6" fmla="*/ 4568825 h 4568825"/>
              <a:gd name="connsiteX7" fmla="*/ 2433 w 12196702"/>
              <a:gd name="connsiteY7" fmla="*/ 0 h 4568825"/>
              <a:gd name="connsiteX0" fmla="*/ 2433 w 12196702"/>
              <a:gd name="connsiteY0" fmla="*/ 0 h 4568825"/>
              <a:gd name="connsiteX1" fmla="*/ 12196581 w 12196702"/>
              <a:gd name="connsiteY1" fmla="*/ 0 h 4568825"/>
              <a:gd name="connsiteX2" fmla="*/ 12196674 w 12196702"/>
              <a:gd name="connsiteY2" fmla="*/ 385571 h 4568825"/>
              <a:gd name="connsiteX3" fmla="*/ 7164666 w 12196702"/>
              <a:gd name="connsiteY3" fmla="*/ 3492939 h 4568825"/>
              <a:gd name="connsiteX4" fmla="*/ 4569592 w 12196702"/>
              <a:gd name="connsiteY4" fmla="*/ 3584576 h 4568825"/>
              <a:gd name="connsiteX5" fmla="*/ 2651922 w 12196702"/>
              <a:gd name="connsiteY5" fmla="*/ 3876064 h 4568825"/>
              <a:gd name="connsiteX6" fmla="*/ 2433 w 12196702"/>
              <a:gd name="connsiteY6" fmla="*/ 4568825 h 4568825"/>
              <a:gd name="connsiteX7" fmla="*/ 2433 w 12196702"/>
              <a:gd name="connsiteY7" fmla="*/ 0 h 4568825"/>
              <a:gd name="connsiteX0" fmla="*/ 2433 w 12196702"/>
              <a:gd name="connsiteY0" fmla="*/ 0 h 4568825"/>
              <a:gd name="connsiteX1" fmla="*/ 12196581 w 12196702"/>
              <a:gd name="connsiteY1" fmla="*/ 0 h 4568825"/>
              <a:gd name="connsiteX2" fmla="*/ 12196674 w 12196702"/>
              <a:gd name="connsiteY2" fmla="*/ 385571 h 4568825"/>
              <a:gd name="connsiteX3" fmla="*/ 7164666 w 12196702"/>
              <a:gd name="connsiteY3" fmla="*/ 3492939 h 4568825"/>
              <a:gd name="connsiteX4" fmla="*/ 4569592 w 12196702"/>
              <a:gd name="connsiteY4" fmla="*/ 3584576 h 4568825"/>
              <a:gd name="connsiteX5" fmla="*/ 2651922 w 12196702"/>
              <a:gd name="connsiteY5" fmla="*/ 3876064 h 4568825"/>
              <a:gd name="connsiteX6" fmla="*/ 2433 w 12196702"/>
              <a:gd name="connsiteY6" fmla="*/ 4568825 h 4568825"/>
              <a:gd name="connsiteX7" fmla="*/ 2433 w 12196702"/>
              <a:gd name="connsiteY7" fmla="*/ 0 h 4568825"/>
              <a:gd name="connsiteX0" fmla="*/ 2433 w 12196702"/>
              <a:gd name="connsiteY0" fmla="*/ 0 h 4568825"/>
              <a:gd name="connsiteX1" fmla="*/ 12196581 w 12196702"/>
              <a:gd name="connsiteY1" fmla="*/ 0 h 4568825"/>
              <a:gd name="connsiteX2" fmla="*/ 12196674 w 12196702"/>
              <a:gd name="connsiteY2" fmla="*/ 385571 h 4568825"/>
              <a:gd name="connsiteX3" fmla="*/ 7164666 w 12196702"/>
              <a:gd name="connsiteY3" fmla="*/ 3492939 h 4568825"/>
              <a:gd name="connsiteX4" fmla="*/ 4569592 w 12196702"/>
              <a:gd name="connsiteY4" fmla="*/ 3584576 h 4568825"/>
              <a:gd name="connsiteX5" fmla="*/ 2651922 w 12196702"/>
              <a:gd name="connsiteY5" fmla="*/ 3876064 h 4568825"/>
              <a:gd name="connsiteX6" fmla="*/ 2433 w 12196702"/>
              <a:gd name="connsiteY6" fmla="*/ 4568825 h 4568825"/>
              <a:gd name="connsiteX7" fmla="*/ 2433 w 12196702"/>
              <a:gd name="connsiteY7" fmla="*/ 0 h 4568825"/>
              <a:gd name="connsiteX0" fmla="*/ 2433 w 12196702"/>
              <a:gd name="connsiteY0" fmla="*/ 0 h 4568825"/>
              <a:gd name="connsiteX1" fmla="*/ 12196581 w 12196702"/>
              <a:gd name="connsiteY1" fmla="*/ 0 h 4568825"/>
              <a:gd name="connsiteX2" fmla="*/ 12196674 w 12196702"/>
              <a:gd name="connsiteY2" fmla="*/ 385571 h 4568825"/>
              <a:gd name="connsiteX3" fmla="*/ 7161491 w 12196702"/>
              <a:gd name="connsiteY3" fmla="*/ 3499289 h 4568825"/>
              <a:gd name="connsiteX4" fmla="*/ 4569592 w 12196702"/>
              <a:gd name="connsiteY4" fmla="*/ 3584576 h 4568825"/>
              <a:gd name="connsiteX5" fmla="*/ 2651922 w 12196702"/>
              <a:gd name="connsiteY5" fmla="*/ 3876064 h 4568825"/>
              <a:gd name="connsiteX6" fmla="*/ 2433 w 12196702"/>
              <a:gd name="connsiteY6" fmla="*/ 4568825 h 4568825"/>
              <a:gd name="connsiteX7" fmla="*/ 2433 w 12196702"/>
              <a:gd name="connsiteY7" fmla="*/ 0 h 4568825"/>
              <a:gd name="connsiteX0" fmla="*/ 2433 w 12196702"/>
              <a:gd name="connsiteY0" fmla="*/ 0 h 4568825"/>
              <a:gd name="connsiteX1" fmla="*/ 12196581 w 12196702"/>
              <a:gd name="connsiteY1" fmla="*/ 0 h 4568825"/>
              <a:gd name="connsiteX2" fmla="*/ 12196674 w 12196702"/>
              <a:gd name="connsiteY2" fmla="*/ 385571 h 4568825"/>
              <a:gd name="connsiteX3" fmla="*/ 7158316 w 12196702"/>
              <a:gd name="connsiteY3" fmla="*/ 3483414 h 4568825"/>
              <a:gd name="connsiteX4" fmla="*/ 4569592 w 12196702"/>
              <a:gd name="connsiteY4" fmla="*/ 3584576 h 4568825"/>
              <a:gd name="connsiteX5" fmla="*/ 2651922 w 12196702"/>
              <a:gd name="connsiteY5" fmla="*/ 3876064 h 4568825"/>
              <a:gd name="connsiteX6" fmla="*/ 2433 w 12196702"/>
              <a:gd name="connsiteY6" fmla="*/ 4568825 h 4568825"/>
              <a:gd name="connsiteX7" fmla="*/ 2433 w 12196702"/>
              <a:gd name="connsiteY7" fmla="*/ 0 h 4568825"/>
              <a:gd name="connsiteX0" fmla="*/ 2433 w 12196702"/>
              <a:gd name="connsiteY0" fmla="*/ 0 h 4568825"/>
              <a:gd name="connsiteX1" fmla="*/ 12196581 w 12196702"/>
              <a:gd name="connsiteY1" fmla="*/ 0 h 4568825"/>
              <a:gd name="connsiteX2" fmla="*/ 12196674 w 12196702"/>
              <a:gd name="connsiteY2" fmla="*/ 385571 h 4568825"/>
              <a:gd name="connsiteX3" fmla="*/ 7158316 w 12196702"/>
              <a:gd name="connsiteY3" fmla="*/ 3483414 h 4568825"/>
              <a:gd name="connsiteX4" fmla="*/ 4569592 w 12196702"/>
              <a:gd name="connsiteY4" fmla="*/ 3584576 h 4568825"/>
              <a:gd name="connsiteX5" fmla="*/ 2651922 w 12196702"/>
              <a:gd name="connsiteY5" fmla="*/ 3876064 h 4568825"/>
              <a:gd name="connsiteX6" fmla="*/ 2433 w 12196702"/>
              <a:gd name="connsiteY6" fmla="*/ 4568825 h 4568825"/>
              <a:gd name="connsiteX7" fmla="*/ 2433 w 12196702"/>
              <a:gd name="connsiteY7" fmla="*/ 0 h 4568825"/>
              <a:gd name="connsiteX0" fmla="*/ 2433 w 12196702"/>
              <a:gd name="connsiteY0" fmla="*/ 0 h 4568825"/>
              <a:gd name="connsiteX1" fmla="*/ 12196581 w 12196702"/>
              <a:gd name="connsiteY1" fmla="*/ 0 h 4568825"/>
              <a:gd name="connsiteX2" fmla="*/ 12196674 w 12196702"/>
              <a:gd name="connsiteY2" fmla="*/ 385571 h 4568825"/>
              <a:gd name="connsiteX3" fmla="*/ 7158316 w 12196702"/>
              <a:gd name="connsiteY3" fmla="*/ 3483414 h 4568825"/>
              <a:gd name="connsiteX4" fmla="*/ 4569592 w 12196702"/>
              <a:gd name="connsiteY4" fmla="*/ 3584576 h 4568825"/>
              <a:gd name="connsiteX5" fmla="*/ 2651922 w 12196702"/>
              <a:gd name="connsiteY5" fmla="*/ 3876064 h 4568825"/>
              <a:gd name="connsiteX6" fmla="*/ 2433 w 12196702"/>
              <a:gd name="connsiteY6" fmla="*/ 4568825 h 4568825"/>
              <a:gd name="connsiteX7" fmla="*/ 2433 w 12196702"/>
              <a:gd name="connsiteY7" fmla="*/ 0 h 4568825"/>
              <a:gd name="connsiteX0" fmla="*/ 2433 w 12196702"/>
              <a:gd name="connsiteY0" fmla="*/ 0 h 4568825"/>
              <a:gd name="connsiteX1" fmla="*/ 12196581 w 12196702"/>
              <a:gd name="connsiteY1" fmla="*/ 0 h 4568825"/>
              <a:gd name="connsiteX2" fmla="*/ 12196674 w 12196702"/>
              <a:gd name="connsiteY2" fmla="*/ 385571 h 4568825"/>
              <a:gd name="connsiteX3" fmla="*/ 7158316 w 12196702"/>
              <a:gd name="connsiteY3" fmla="*/ 3483414 h 4568825"/>
              <a:gd name="connsiteX4" fmla="*/ 4569592 w 12196702"/>
              <a:gd name="connsiteY4" fmla="*/ 3584576 h 4568825"/>
              <a:gd name="connsiteX5" fmla="*/ 2651922 w 12196702"/>
              <a:gd name="connsiteY5" fmla="*/ 3876064 h 4568825"/>
              <a:gd name="connsiteX6" fmla="*/ 2433 w 12196702"/>
              <a:gd name="connsiteY6" fmla="*/ 4568825 h 4568825"/>
              <a:gd name="connsiteX7" fmla="*/ 2433 w 12196702"/>
              <a:gd name="connsiteY7" fmla="*/ 0 h 4568825"/>
              <a:gd name="connsiteX0" fmla="*/ 2433 w 12196702"/>
              <a:gd name="connsiteY0" fmla="*/ 0 h 4568825"/>
              <a:gd name="connsiteX1" fmla="*/ 12196581 w 12196702"/>
              <a:gd name="connsiteY1" fmla="*/ 0 h 4568825"/>
              <a:gd name="connsiteX2" fmla="*/ 12196674 w 12196702"/>
              <a:gd name="connsiteY2" fmla="*/ 385571 h 4568825"/>
              <a:gd name="connsiteX3" fmla="*/ 7158316 w 12196702"/>
              <a:gd name="connsiteY3" fmla="*/ 3483414 h 4568825"/>
              <a:gd name="connsiteX4" fmla="*/ 4541017 w 12196702"/>
              <a:gd name="connsiteY4" fmla="*/ 3578226 h 4568825"/>
              <a:gd name="connsiteX5" fmla="*/ 2651922 w 12196702"/>
              <a:gd name="connsiteY5" fmla="*/ 3876064 h 4568825"/>
              <a:gd name="connsiteX6" fmla="*/ 2433 w 12196702"/>
              <a:gd name="connsiteY6" fmla="*/ 4568825 h 4568825"/>
              <a:gd name="connsiteX7" fmla="*/ 2433 w 12196702"/>
              <a:gd name="connsiteY7" fmla="*/ 0 h 456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6702" h="4568825">
                <a:moveTo>
                  <a:pt x="2433" y="0"/>
                </a:moveTo>
                <a:lnTo>
                  <a:pt x="12196581" y="0"/>
                </a:lnTo>
                <a:cubicBezTo>
                  <a:pt x="12196455" y="131269"/>
                  <a:pt x="12196800" y="254302"/>
                  <a:pt x="12196674" y="385571"/>
                </a:cubicBezTo>
                <a:cubicBezTo>
                  <a:pt x="9910086" y="1012011"/>
                  <a:pt x="10192769" y="3193736"/>
                  <a:pt x="7158316" y="3483414"/>
                </a:cubicBezTo>
                <a:cubicBezTo>
                  <a:pt x="6342748" y="3539273"/>
                  <a:pt x="5293141" y="3514372"/>
                  <a:pt x="4541017" y="3578226"/>
                </a:cubicBezTo>
                <a:cubicBezTo>
                  <a:pt x="3788893" y="3642080"/>
                  <a:pt x="3275280" y="3744302"/>
                  <a:pt x="2651922" y="3876064"/>
                </a:cubicBezTo>
                <a:cubicBezTo>
                  <a:pt x="833996" y="4175355"/>
                  <a:pt x="205918" y="4482649"/>
                  <a:pt x="2433" y="4568825"/>
                </a:cubicBezTo>
                <a:cubicBezTo>
                  <a:pt x="-3043" y="4490343"/>
                  <a:pt x="2433" y="1524000"/>
                  <a:pt x="2433" y="0"/>
                </a:cubicBez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7186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664AA-A818-3547-BE70-642DA8C7F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C5874-EBED-4C48-AD0E-C6DFCF081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15527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1974E-472A-AB40-8F00-726B08F27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9962D-956D-F947-8525-4CAF72CD85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49245" y="11394520"/>
            <a:ext cx="13399143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64F68-6621-7F45-80E5-C69CCCC83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26825" y="11394520"/>
            <a:ext cx="13399148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30915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4A925-6DC5-254C-9BD7-4CA4AA791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240" y="2278907"/>
            <a:ext cx="27176734" cy="82734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98DFA6-5DFD-7447-89C2-8C38C5365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9241" y="10492870"/>
            <a:ext cx="13343959" cy="514239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8D94F0-1105-6F44-A2C7-8E152F2F6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49241" y="15635264"/>
            <a:ext cx="13343959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E26121-E350-5B49-924E-C806D32F57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5326825" y="10492870"/>
            <a:ext cx="13399148" cy="514239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D014F-46E7-6042-B25F-6975C19725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5326825" y="15635264"/>
            <a:ext cx="13399148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94536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DA825-9ADD-3041-8971-524C60E55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242" y="2853584"/>
            <a:ext cx="10300667" cy="998754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54605-C9A7-AC48-A258-3A0B8E91B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70909" y="6162952"/>
            <a:ext cx="15855063" cy="3041841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EF75-1EEB-5242-AC3F-CF4F211A13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49242" y="12841129"/>
            <a:ext cx="10300667" cy="237897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29338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187D2-D88D-0340-8048-516B1A6F8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242" y="2853584"/>
            <a:ext cx="10300667" cy="998754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3FC29B-5E1F-9541-8C29-1A38049A9D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2870908" y="6162952"/>
            <a:ext cx="15855066" cy="3041841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EF693F-203B-B74E-89DD-D1710EC633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49242" y="12841129"/>
            <a:ext cx="10300667" cy="237897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2087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FD69F30-795A-404B-BCBC-95B9C4FBAD0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275213" cy="42803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7790EA-160E-2B49-8961-B30977F15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240" y="6747544"/>
            <a:ext cx="22186055" cy="17805173"/>
          </a:xfrm>
          <a:ln>
            <a:noFill/>
          </a:ln>
        </p:spPr>
        <p:txBody>
          <a:bodyPr anchor="b" anchorCtr="0">
            <a:normAutofit/>
          </a:bodyPr>
          <a:lstStyle>
            <a:lvl1pPr>
              <a:defRPr sz="4800" b="1" i="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0071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D3281D2-1406-234F-8072-A670DCBE4B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 bwMode="white">
          <a:xfrm>
            <a:off x="0" y="0"/>
            <a:ext cx="30275213" cy="42803763"/>
          </a:xfrm>
          <a:prstGeom prst="rect">
            <a:avLst/>
          </a:prstGeom>
          <a:solidFill>
            <a:srgbClr val="6B21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905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A09C22-1D9F-754A-9A36-F94BAC65B668}"/>
              </a:ext>
            </a:extLst>
          </p:cNvPr>
          <p:cNvSpPr txBox="1"/>
          <p:nvPr userDrawn="1"/>
        </p:nvSpPr>
        <p:spPr bwMode="black">
          <a:xfrm>
            <a:off x="1549242" y="9618691"/>
            <a:ext cx="15852439" cy="101566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6000" b="1" i="0" baseline="0" dirty="0">
                <a:solidFill>
                  <a:schemeClr val="accent6"/>
                </a:solidFill>
                <a:latin typeface="Arial" panose="020B0604020202020204" pitchFamily="34" charset="0"/>
              </a:rPr>
              <a:t>Thank you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E7C30C-1873-4C48-8156-135C4814EDF1}"/>
              </a:ext>
            </a:extLst>
          </p:cNvPr>
          <p:cNvSpPr txBox="1"/>
          <p:nvPr userDrawn="1"/>
        </p:nvSpPr>
        <p:spPr bwMode="black">
          <a:xfrm>
            <a:off x="1549242" y="30145255"/>
            <a:ext cx="27176734" cy="150810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b="1" i="0" baseline="0" dirty="0">
                <a:solidFill>
                  <a:schemeClr val="bg1"/>
                </a:solidFill>
                <a:latin typeface="Arial" panose="020B0604020202020204" pitchFamily="34" charset="0"/>
              </a:rPr>
              <a:t>Important disclaimer</a:t>
            </a:r>
          </a:p>
          <a:p>
            <a:pPr>
              <a:spcAft>
                <a:spcPts val="600"/>
              </a:spcAft>
            </a:pPr>
            <a:r>
              <a:rPr lang="en-US" sz="1600" baseline="0" dirty="0">
                <a:solidFill>
                  <a:schemeClr val="bg1"/>
                </a:solidFill>
                <a:latin typeface="Arial" panose="020B0604020202020204" pitchFamily="34" charset="0"/>
              </a:rPr>
              <a:t>The Chief Executive Officer of the Department of Primary Industries and Regional </a:t>
            </a:r>
            <a:br>
              <a:rPr lang="en-US" sz="1600" baseline="0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sz="1600" baseline="0" dirty="0">
                <a:solidFill>
                  <a:schemeClr val="bg1"/>
                </a:solidFill>
                <a:latin typeface="Arial" panose="020B0604020202020204" pitchFamily="34" charset="0"/>
              </a:rPr>
              <a:t>Development and the State of Western Australia accept no liability whatsoever by reason of </a:t>
            </a:r>
            <a:br>
              <a:rPr lang="en-US" sz="1600" baseline="0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sz="1600" baseline="0" dirty="0">
                <a:solidFill>
                  <a:schemeClr val="bg1"/>
                </a:solidFill>
                <a:latin typeface="Arial" panose="020B0604020202020204" pitchFamily="34" charset="0"/>
              </a:rPr>
              <a:t>negligence or otherwise arising from the use or release of this information or any part of it.</a:t>
            </a:r>
          </a:p>
          <a:p>
            <a:r>
              <a:rPr lang="en-US" sz="1600" baseline="0" dirty="0">
                <a:solidFill>
                  <a:schemeClr val="bg1"/>
                </a:solidFill>
                <a:latin typeface="Arial" panose="020B0604020202020204" pitchFamily="34" charset="0"/>
              </a:rPr>
              <a:t>Copyright © State of Western Australia (Department of Primary Industries and Regional Development), </a:t>
            </a:r>
            <a:fld id="{E14C23CD-3B90-4B2E-BB33-1F3293CE1772}" type="datetimeyyyy">
              <a:rPr lang="en-US" sz="1600" baseline="0" smtClean="0">
                <a:solidFill>
                  <a:schemeClr val="bg1"/>
                </a:solidFill>
                <a:latin typeface="Arial" panose="020B0604020202020204" pitchFamily="34" charset="0"/>
              </a:rPr>
              <a:t>2023</a:t>
            </a:fld>
            <a:r>
              <a:rPr lang="en-US" sz="1600" baseline="0" dirty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125B49-B93A-7AFB-E1AA-F658E74593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2023384" y="16733588"/>
            <a:ext cx="8237614" cy="178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859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0FDCD-9149-490D-8B38-52F426E4B77D}" type="datetimeFigureOut">
              <a:rPr lang="en-AU" smtClean="0"/>
              <a:t>3/04/2023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0316E-F4D0-46BA-9E17-0B99122D2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76894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0FDCD-9149-490D-8B38-52F426E4B77D}" type="datetimeFigureOut">
              <a:rPr lang="en-AU" smtClean="0"/>
              <a:t>3/04/2023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0316E-F4D0-46BA-9E17-0B99122D2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99763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0FDCD-9149-490D-8B38-52F426E4B77D}" type="datetimeFigureOut">
              <a:rPr lang="en-AU" smtClean="0"/>
              <a:t>3/04/2023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0316E-F4D0-46BA-9E17-0B99122D2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97832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0FDCD-9149-490D-8B38-52F426E4B77D}" type="datetimeFigureOut">
              <a:rPr lang="en-AU" smtClean="0"/>
              <a:t>3/04/2023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0316E-F4D0-46BA-9E17-0B99122D2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44324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0FDCD-9149-490D-8B38-52F426E4B77D}" type="datetimeFigureOut">
              <a:rPr lang="en-AU" smtClean="0"/>
              <a:t>3/04/2023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0316E-F4D0-46BA-9E17-0B99122D2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7846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0FDCD-9149-490D-8B38-52F426E4B77D}" type="datetimeFigureOut">
              <a:rPr lang="en-AU" smtClean="0"/>
              <a:t>3/04/2023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0316E-F4D0-46BA-9E17-0B99122D2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469122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0FDCD-9149-490D-8B38-52F426E4B77D}" type="datetimeFigureOut">
              <a:rPr lang="en-AU" smtClean="0"/>
              <a:t>3/04/2023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0316E-F4D0-46BA-9E17-0B99122D2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94984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0FDCD-9149-490D-8B38-52F426E4B77D}" type="datetimeFigureOut">
              <a:rPr lang="en-AU" smtClean="0"/>
              <a:t>3/04/2023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0316E-F4D0-46BA-9E17-0B99122D2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35733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0FDCD-9149-490D-8B38-52F426E4B77D}" type="datetimeFigureOut">
              <a:rPr lang="en-AU" smtClean="0"/>
              <a:t>3/04/2023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0316E-F4D0-46BA-9E17-0B99122D2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1587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FD69F30-795A-404B-BCBC-95B9C4FBAD0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275213" cy="42803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7790EA-160E-2B49-8961-B30977F159B3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10496357" y="23384242"/>
            <a:ext cx="18229619" cy="19419527"/>
          </a:xfrm>
        </p:spPr>
        <p:txBody>
          <a:bodyPr anchor="ctr" anchorCtr="0">
            <a:normAutofit/>
          </a:bodyPr>
          <a:lstStyle>
            <a:lvl1pPr algn="r">
              <a:defRPr sz="4800" b="1" i="0" baseline="0">
                <a:solidFill>
                  <a:srgbClr val="BAD8E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CBFE002-0F91-6FC9-1970-BC7625FB47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0"/>
          </p:nvPr>
        </p:nvSpPr>
        <p:spPr>
          <a:xfrm>
            <a:off x="-6042" y="-3"/>
            <a:ext cx="30286889" cy="28516025"/>
          </a:xfrm>
          <a:custGeom>
            <a:avLst/>
            <a:gdLst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4148 w 12194148"/>
              <a:gd name="connsiteY2" fmla="*/ 4572000 h 4572000"/>
              <a:gd name="connsiteX3" fmla="*/ 0 w 12194148"/>
              <a:gd name="connsiteY3" fmla="*/ 4572000 h 4572000"/>
              <a:gd name="connsiteX4" fmla="*/ 0 w 12194148"/>
              <a:gd name="connsiteY4" fmla="*/ 0 h 4572000"/>
              <a:gd name="connsiteX0" fmla="*/ 0 w 12209646"/>
              <a:gd name="connsiteY0" fmla="*/ 0 h 4572000"/>
              <a:gd name="connsiteX1" fmla="*/ 12194148 w 12209646"/>
              <a:gd name="connsiteY1" fmla="*/ 0 h 4572000"/>
              <a:gd name="connsiteX2" fmla="*/ 12209646 w 12209646"/>
              <a:gd name="connsiteY2" fmla="*/ 387458 h 4572000"/>
              <a:gd name="connsiteX3" fmla="*/ 0 w 12209646"/>
              <a:gd name="connsiteY3" fmla="*/ 4572000 h 4572000"/>
              <a:gd name="connsiteX4" fmla="*/ 0 w 12209646"/>
              <a:gd name="connsiteY4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93808 h 4572000"/>
              <a:gd name="connsiteX3" fmla="*/ 0 w 12194148"/>
              <a:gd name="connsiteY3" fmla="*/ 4572000 h 4572000"/>
              <a:gd name="connsiteX4" fmla="*/ 0 w 12194148"/>
              <a:gd name="connsiteY4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0 w 12194148"/>
              <a:gd name="connsiteY3" fmla="*/ 4572000 h 4572000"/>
              <a:gd name="connsiteX4" fmla="*/ 0 w 12194148"/>
              <a:gd name="connsiteY4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8164286 w 12194148"/>
              <a:gd name="connsiteY3" fmla="*/ 3314700 h 4572000"/>
              <a:gd name="connsiteX4" fmla="*/ 0 w 12194148"/>
              <a:gd name="connsiteY4" fmla="*/ 4572000 h 4572000"/>
              <a:gd name="connsiteX5" fmla="*/ 0 w 12194148"/>
              <a:gd name="connsiteY5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8164286 w 12194148"/>
              <a:gd name="connsiteY3" fmla="*/ 3314700 h 4572000"/>
              <a:gd name="connsiteX4" fmla="*/ 0 w 12194148"/>
              <a:gd name="connsiteY4" fmla="*/ 4572000 h 4572000"/>
              <a:gd name="connsiteX5" fmla="*/ 0 w 12194148"/>
              <a:gd name="connsiteY5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8164286 w 12194148"/>
              <a:gd name="connsiteY3" fmla="*/ 3314700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8164286 w 12194148"/>
              <a:gd name="connsiteY3" fmla="*/ 3314700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8164286 w 12194148"/>
              <a:gd name="connsiteY3" fmla="*/ 3314700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425100 w 12194148"/>
              <a:gd name="connsiteY3" fmla="*/ 3451586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425100 w 12194148"/>
              <a:gd name="connsiteY3" fmla="*/ 3451586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425100 w 12194148"/>
              <a:gd name="connsiteY3" fmla="*/ 3451586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425100 w 12194148"/>
              <a:gd name="connsiteY3" fmla="*/ 3451586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222509 w 12194148"/>
              <a:gd name="connsiteY3" fmla="*/ 3478964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222509 w 12194148"/>
              <a:gd name="connsiteY3" fmla="*/ 3478964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222509 w 12194148"/>
              <a:gd name="connsiteY3" fmla="*/ 3478964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222509 w 12194148"/>
              <a:gd name="connsiteY3" fmla="*/ 3478964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222509 w 12194148"/>
              <a:gd name="connsiteY3" fmla="*/ 3478964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222509 w 12194148"/>
              <a:gd name="connsiteY3" fmla="*/ 3478964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7222509 w 12194148"/>
              <a:gd name="connsiteY3" fmla="*/ 3478964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899458 w 12194148"/>
              <a:gd name="connsiteY3" fmla="*/ 3517292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899458 w 12194148"/>
              <a:gd name="connsiteY3" fmla="*/ 3517292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899458 w 12194148"/>
              <a:gd name="connsiteY3" fmla="*/ 3517292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855654 w 12194148"/>
              <a:gd name="connsiteY3" fmla="*/ 3522767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855654 w 12194148"/>
              <a:gd name="connsiteY3" fmla="*/ 3522767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3429000 w 12194148"/>
              <a:gd name="connsiteY4" fmla="*/ 367392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4544623 w 12194148"/>
              <a:gd name="connsiteY4" fmla="*/ 3537140 h 4572000"/>
              <a:gd name="connsiteX5" fmla="*/ 3429000 w 12194148"/>
              <a:gd name="connsiteY5" fmla="*/ 3673929 h 4572000"/>
              <a:gd name="connsiteX6" fmla="*/ 0 w 12194148"/>
              <a:gd name="connsiteY6" fmla="*/ 4572000 h 4572000"/>
              <a:gd name="connsiteX7" fmla="*/ 0 w 12194148"/>
              <a:gd name="connsiteY7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4544623 w 12194148"/>
              <a:gd name="connsiteY4" fmla="*/ 3537140 h 4572000"/>
              <a:gd name="connsiteX5" fmla="*/ 3429000 w 12194148"/>
              <a:gd name="connsiteY5" fmla="*/ 3673929 h 4572000"/>
              <a:gd name="connsiteX6" fmla="*/ 0 w 12194148"/>
              <a:gd name="connsiteY6" fmla="*/ 4572000 h 4572000"/>
              <a:gd name="connsiteX7" fmla="*/ 0 w 12194148"/>
              <a:gd name="connsiteY7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4544623 w 12194148"/>
              <a:gd name="connsiteY4" fmla="*/ 3537140 h 4572000"/>
              <a:gd name="connsiteX5" fmla="*/ 3429000 w 12194148"/>
              <a:gd name="connsiteY5" fmla="*/ 3673929 h 4572000"/>
              <a:gd name="connsiteX6" fmla="*/ 0 w 12194148"/>
              <a:gd name="connsiteY6" fmla="*/ 4572000 h 4572000"/>
              <a:gd name="connsiteX7" fmla="*/ 0 w 12194148"/>
              <a:gd name="connsiteY7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4544623 w 12194148"/>
              <a:gd name="connsiteY4" fmla="*/ 3537140 h 4572000"/>
              <a:gd name="connsiteX5" fmla="*/ 3429000 w 12194148"/>
              <a:gd name="connsiteY5" fmla="*/ 3673929 h 4572000"/>
              <a:gd name="connsiteX6" fmla="*/ 0 w 12194148"/>
              <a:gd name="connsiteY6" fmla="*/ 4572000 h 4572000"/>
              <a:gd name="connsiteX7" fmla="*/ 0 w 12194148"/>
              <a:gd name="connsiteY7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4544623 w 12194148"/>
              <a:gd name="connsiteY4" fmla="*/ 3537140 h 4572000"/>
              <a:gd name="connsiteX5" fmla="*/ 1375706 w 12194148"/>
              <a:gd name="connsiteY5" fmla="*/ 4128392 h 4572000"/>
              <a:gd name="connsiteX6" fmla="*/ 0 w 12194148"/>
              <a:gd name="connsiteY6" fmla="*/ 4572000 h 4572000"/>
              <a:gd name="connsiteX7" fmla="*/ 0 w 12194148"/>
              <a:gd name="connsiteY7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3936848 w 12194148"/>
              <a:gd name="connsiteY4" fmla="*/ 3652124 h 4572000"/>
              <a:gd name="connsiteX5" fmla="*/ 1375706 w 12194148"/>
              <a:gd name="connsiteY5" fmla="*/ 4128392 h 4572000"/>
              <a:gd name="connsiteX6" fmla="*/ 0 w 12194148"/>
              <a:gd name="connsiteY6" fmla="*/ 4572000 h 4572000"/>
              <a:gd name="connsiteX7" fmla="*/ 0 w 12194148"/>
              <a:gd name="connsiteY7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1375706 w 12194148"/>
              <a:gd name="connsiteY4" fmla="*/ 4128392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2596731 w 12194148"/>
              <a:gd name="connsiteY4" fmla="*/ 3887472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2596731 w 12194148"/>
              <a:gd name="connsiteY4" fmla="*/ 3887472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2596731 w 12194148"/>
              <a:gd name="connsiteY4" fmla="*/ 3887472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2076563 w 12194148"/>
              <a:gd name="connsiteY4" fmla="*/ 397507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2076563 w 12194148"/>
              <a:gd name="connsiteY4" fmla="*/ 397507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0 w 12194148"/>
              <a:gd name="connsiteY0" fmla="*/ 0 h 4572000"/>
              <a:gd name="connsiteX1" fmla="*/ 12194148 w 12194148"/>
              <a:gd name="connsiteY1" fmla="*/ 0 h 4572000"/>
              <a:gd name="connsiteX2" fmla="*/ 12193771 w 12194148"/>
              <a:gd name="connsiteY2" fmla="*/ 374758 h 4572000"/>
              <a:gd name="connsiteX3" fmla="*/ 6762571 w 12194148"/>
              <a:gd name="connsiteY3" fmla="*/ 3517291 h 4572000"/>
              <a:gd name="connsiteX4" fmla="*/ 2076563 w 12194148"/>
              <a:gd name="connsiteY4" fmla="*/ 3975079 h 4572000"/>
              <a:gd name="connsiteX5" fmla="*/ 0 w 12194148"/>
              <a:gd name="connsiteY5" fmla="*/ 4572000 h 4572000"/>
              <a:gd name="connsiteX6" fmla="*/ 0 w 12194148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6765004 w 12196581"/>
              <a:gd name="connsiteY3" fmla="*/ 3517291 h 4572000"/>
              <a:gd name="connsiteX4" fmla="*/ 2078996 w 12196581"/>
              <a:gd name="connsiteY4" fmla="*/ 3975079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6765004 w 12196581"/>
              <a:gd name="connsiteY3" fmla="*/ 3517291 h 4572000"/>
              <a:gd name="connsiteX4" fmla="*/ 2078996 w 12196581"/>
              <a:gd name="connsiteY4" fmla="*/ 3975079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6765004 w 12196581"/>
              <a:gd name="connsiteY3" fmla="*/ 3517291 h 4572000"/>
              <a:gd name="connsiteX4" fmla="*/ 3004347 w 12196581"/>
              <a:gd name="connsiteY4" fmla="*/ 37998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6765004 w 12196581"/>
              <a:gd name="connsiteY3" fmla="*/ 3517291 h 4572000"/>
              <a:gd name="connsiteX4" fmla="*/ 3004347 w 12196581"/>
              <a:gd name="connsiteY4" fmla="*/ 37998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6765004 w 12196581"/>
              <a:gd name="connsiteY3" fmla="*/ 3517291 h 4572000"/>
              <a:gd name="connsiteX4" fmla="*/ 3004347 w 12196581"/>
              <a:gd name="connsiteY4" fmla="*/ 37998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339926 w 12196581"/>
              <a:gd name="connsiteY3" fmla="*/ 3478963 h 4572000"/>
              <a:gd name="connsiteX4" fmla="*/ 3004347 w 12196581"/>
              <a:gd name="connsiteY4" fmla="*/ 37998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339926 w 12196581"/>
              <a:gd name="connsiteY3" fmla="*/ 3478963 h 4572000"/>
              <a:gd name="connsiteX4" fmla="*/ 3004347 w 12196581"/>
              <a:gd name="connsiteY4" fmla="*/ 37998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6989498 w 12196581"/>
              <a:gd name="connsiteY3" fmla="*/ 3473487 h 4572000"/>
              <a:gd name="connsiteX4" fmla="*/ 3004347 w 12196581"/>
              <a:gd name="connsiteY4" fmla="*/ 37998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6989498 w 12196581"/>
              <a:gd name="connsiteY3" fmla="*/ 3473487 h 4572000"/>
              <a:gd name="connsiteX4" fmla="*/ 3004347 w 12196581"/>
              <a:gd name="connsiteY4" fmla="*/ 37998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080938 w 12196581"/>
              <a:gd name="connsiteY3" fmla="*/ 3484917 h 4572000"/>
              <a:gd name="connsiteX4" fmla="*/ 3004347 w 12196581"/>
              <a:gd name="connsiteY4" fmla="*/ 37998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080938 w 12196581"/>
              <a:gd name="connsiteY3" fmla="*/ 3484917 h 4572000"/>
              <a:gd name="connsiteX4" fmla="*/ 3004347 w 12196581"/>
              <a:gd name="connsiteY4" fmla="*/ 37998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080938 w 12196581"/>
              <a:gd name="connsiteY3" fmla="*/ 3484917 h 4572000"/>
              <a:gd name="connsiteX4" fmla="*/ 3004347 w 12196581"/>
              <a:gd name="connsiteY4" fmla="*/ 37998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080938 w 12196581"/>
              <a:gd name="connsiteY3" fmla="*/ 3484917 h 4572000"/>
              <a:gd name="connsiteX4" fmla="*/ 2909097 w 12196581"/>
              <a:gd name="connsiteY4" fmla="*/ 35712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080938 w 12196581"/>
              <a:gd name="connsiteY3" fmla="*/ 3484917 h 4572000"/>
              <a:gd name="connsiteX4" fmla="*/ 2883697 w 12196581"/>
              <a:gd name="connsiteY4" fmla="*/ 3822089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080938 w 12196581"/>
              <a:gd name="connsiteY3" fmla="*/ 3484917 h 4572000"/>
              <a:gd name="connsiteX4" fmla="*/ 2651922 w 12196581"/>
              <a:gd name="connsiteY4" fmla="*/ 38760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080938 w 12196581"/>
              <a:gd name="connsiteY3" fmla="*/ 3484917 h 4572000"/>
              <a:gd name="connsiteX4" fmla="*/ 2651922 w 12196581"/>
              <a:gd name="connsiteY4" fmla="*/ 38760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080938 w 12196581"/>
              <a:gd name="connsiteY3" fmla="*/ 3484917 h 4572000"/>
              <a:gd name="connsiteX4" fmla="*/ 2651922 w 12196581"/>
              <a:gd name="connsiteY4" fmla="*/ 38760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72000"/>
              <a:gd name="connsiteX1" fmla="*/ 12196581 w 12196581"/>
              <a:gd name="connsiteY1" fmla="*/ 0 h 4572000"/>
              <a:gd name="connsiteX2" fmla="*/ 12196204 w 12196581"/>
              <a:gd name="connsiteY2" fmla="*/ 374758 h 4572000"/>
              <a:gd name="connsiteX3" fmla="*/ 7080938 w 12196581"/>
              <a:gd name="connsiteY3" fmla="*/ 3484917 h 4572000"/>
              <a:gd name="connsiteX4" fmla="*/ 2651922 w 12196581"/>
              <a:gd name="connsiteY4" fmla="*/ 3876064 h 4572000"/>
              <a:gd name="connsiteX5" fmla="*/ 2433 w 12196581"/>
              <a:gd name="connsiteY5" fmla="*/ 4572000 h 4572000"/>
              <a:gd name="connsiteX6" fmla="*/ 2433 w 12196581"/>
              <a:gd name="connsiteY6" fmla="*/ 0 h 4572000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80938 w 12196581"/>
              <a:gd name="connsiteY3" fmla="*/ 3484917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80938 w 12196581"/>
              <a:gd name="connsiteY3" fmla="*/ 3484917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80938 w 12196581"/>
              <a:gd name="connsiteY3" fmla="*/ 3484917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80938 w 12196581"/>
              <a:gd name="connsiteY3" fmla="*/ 3484917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80938 w 12196581"/>
              <a:gd name="connsiteY3" fmla="*/ 3484917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80938 w 12196581"/>
              <a:gd name="connsiteY3" fmla="*/ 3484917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80938 w 12196581"/>
              <a:gd name="connsiteY3" fmla="*/ 3484917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6601513 w 12196581"/>
              <a:gd name="connsiteY3" fmla="*/ 3516667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6601513 w 12196581"/>
              <a:gd name="connsiteY3" fmla="*/ 3516667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6601513 w 12196581"/>
              <a:gd name="connsiteY3" fmla="*/ 3516667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619384 w 12196581"/>
              <a:gd name="connsiteY3" fmla="*/ 2730501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619384 w 12196581"/>
              <a:gd name="connsiteY3" fmla="*/ 2730501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841634 w 12196581"/>
              <a:gd name="connsiteY3" fmla="*/ 2987676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841634 w 12196581"/>
              <a:gd name="connsiteY3" fmla="*/ 2987676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841634 w 12196581"/>
              <a:gd name="connsiteY3" fmla="*/ 2987676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841634 w 12196581"/>
              <a:gd name="connsiteY3" fmla="*/ 2987676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841634 w 12196581"/>
              <a:gd name="connsiteY3" fmla="*/ 2987676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70134 w 12196581"/>
              <a:gd name="connsiteY3" fmla="*/ 3241676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70134 w 12196581"/>
              <a:gd name="connsiteY3" fmla="*/ 3241676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70134 w 12196581"/>
              <a:gd name="connsiteY3" fmla="*/ 3241676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70134 w 12196581"/>
              <a:gd name="connsiteY3" fmla="*/ 3241676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51084 w 12196581"/>
              <a:gd name="connsiteY3" fmla="*/ 3257551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51084 w 12196581"/>
              <a:gd name="connsiteY3" fmla="*/ 3257551 h 4568825"/>
              <a:gd name="connsiteX4" fmla="*/ 6601513 w 12196581"/>
              <a:gd name="connsiteY4" fmla="*/ 3516667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51084 w 12196581"/>
              <a:gd name="connsiteY3" fmla="*/ 3257551 h 4568825"/>
              <a:gd name="connsiteX4" fmla="*/ 2651922 w 12196581"/>
              <a:gd name="connsiteY4" fmla="*/ 3876064 h 4568825"/>
              <a:gd name="connsiteX5" fmla="*/ 2433 w 12196581"/>
              <a:gd name="connsiteY5" fmla="*/ 4568825 h 4568825"/>
              <a:gd name="connsiteX6" fmla="*/ 2433 w 12196581"/>
              <a:gd name="connsiteY6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51084 w 12196581"/>
              <a:gd name="connsiteY3" fmla="*/ 3257551 h 4568825"/>
              <a:gd name="connsiteX4" fmla="*/ 3742584 w 12196581"/>
              <a:gd name="connsiteY4" fmla="*/ 3778251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51084 w 12196581"/>
              <a:gd name="connsiteY3" fmla="*/ 3257551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51084 w 12196581"/>
              <a:gd name="connsiteY3" fmla="*/ 3257551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51084 w 12196581"/>
              <a:gd name="connsiteY3" fmla="*/ 3257551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51084 w 12196581"/>
              <a:gd name="connsiteY3" fmla="*/ 3257551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51084 w 12196581"/>
              <a:gd name="connsiteY3" fmla="*/ 3257551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251084 w 12196581"/>
              <a:gd name="connsiteY3" fmla="*/ 3257551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662609 w 12196581"/>
              <a:gd name="connsiteY3" fmla="*/ 3402406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662609 w 12196581"/>
              <a:gd name="connsiteY3" fmla="*/ 3402406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445326 w 12196581"/>
              <a:gd name="connsiteY3" fmla="*/ 3447673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445326 w 12196581"/>
              <a:gd name="connsiteY3" fmla="*/ 3447673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445326 w 12196581"/>
              <a:gd name="connsiteY3" fmla="*/ 3447673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218989 w 12196581"/>
              <a:gd name="connsiteY3" fmla="*/ 3474833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218989 w 12196581"/>
              <a:gd name="connsiteY3" fmla="*/ 3474833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74133 w 12196581"/>
              <a:gd name="connsiteY3" fmla="*/ 3456726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74133 w 12196581"/>
              <a:gd name="connsiteY3" fmla="*/ 3456726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01705 w 12196581"/>
              <a:gd name="connsiteY3" fmla="*/ 3483886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01705 w 12196581"/>
              <a:gd name="connsiteY3" fmla="*/ 3483886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01705 w 12196581"/>
              <a:gd name="connsiteY3" fmla="*/ 3483886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01705 w 12196581"/>
              <a:gd name="connsiteY3" fmla="*/ 3483886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01705 w 12196581"/>
              <a:gd name="connsiteY3" fmla="*/ 3501993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01705 w 12196581"/>
              <a:gd name="connsiteY3" fmla="*/ 3501993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01705 w 12196581"/>
              <a:gd name="connsiteY3" fmla="*/ 3501993 h 4568825"/>
              <a:gd name="connsiteX4" fmla="*/ 4415684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01705 w 12196581"/>
              <a:gd name="connsiteY3" fmla="*/ 3501993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01705 w 12196581"/>
              <a:gd name="connsiteY3" fmla="*/ 3501993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001705 w 12196581"/>
              <a:gd name="connsiteY3" fmla="*/ 3501993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934212 w 12196581"/>
              <a:gd name="connsiteY3" fmla="*/ 3357137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7934212 w 12196581"/>
              <a:gd name="connsiteY3" fmla="*/ 3357137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106228 w 12196581"/>
              <a:gd name="connsiteY3" fmla="*/ 3339030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106228 w 12196581"/>
              <a:gd name="connsiteY3" fmla="*/ 3339030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359725 w 12196581"/>
              <a:gd name="connsiteY3" fmla="*/ 3266603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359725 w 12196581"/>
              <a:gd name="connsiteY3" fmla="*/ 3266603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359725 w 12196581"/>
              <a:gd name="connsiteY3" fmla="*/ 3266603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097174 w 12196581"/>
              <a:gd name="connsiteY3" fmla="*/ 3293763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4 w 12196581"/>
              <a:gd name="connsiteY2" fmla="*/ 374758 h 4568825"/>
              <a:gd name="connsiteX3" fmla="*/ 8097174 w 12196581"/>
              <a:gd name="connsiteY3" fmla="*/ 3293763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205258"/>
              <a:gd name="connsiteY0" fmla="*/ 0 h 4568825"/>
              <a:gd name="connsiteX1" fmla="*/ 12196581 w 12205258"/>
              <a:gd name="connsiteY1" fmla="*/ 0 h 4568825"/>
              <a:gd name="connsiteX2" fmla="*/ 12205257 w 12205258"/>
              <a:gd name="connsiteY2" fmla="*/ 410971 h 4568825"/>
              <a:gd name="connsiteX3" fmla="*/ 8097174 w 12205258"/>
              <a:gd name="connsiteY3" fmla="*/ 3293763 h 4568825"/>
              <a:gd name="connsiteX4" fmla="*/ 4759715 w 12205258"/>
              <a:gd name="connsiteY4" fmla="*/ 3566469 h 4568825"/>
              <a:gd name="connsiteX5" fmla="*/ 2651922 w 12205258"/>
              <a:gd name="connsiteY5" fmla="*/ 3876064 h 4568825"/>
              <a:gd name="connsiteX6" fmla="*/ 2433 w 12205258"/>
              <a:gd name="connsiteY6" fmla="*/ 4568825 h 4568825"/>
              <a:gd name="connsiteX7" fmla="*/ 2433 w 12205258"/>
              <a:gd name="connsiteY7" fmla="*/ 0 h 4568825"/>
              <a:gd name="connsiteX0" fmla="*/ 2433 w 12205258"/>
              <a:gd name="connsiteY0" fmla="*/ 0 h 4568825"/>
              <a:gd name="connsiteX1" fmla="*/ 12196581 w 12205258"/>
              <a:gd name="connsiteY1" fmla="*/ 0 h 4568825"/>
              <a:gd name="connsiteX2" fmla="*/ 12205257 w 12205258"/>
              <a:gd name="connsiteY2" fmla="*/ 410971 h 4568825"/>
              <a:gd name="connsiteX3" fmla="*/ 8097174 w 12205258"/>
              <a:gd name="connsiteY3" fmla="*/ 3293763 h 4568825"/>
              <a:gd name="connsiteX4" fmla="*/ 4759715 w 12205258"/>
              <a:gd name="connsiteY4" fmla="*/ 3566469 h 4568825"/>
              <a:gd name="connsiteX5" fmla="*/ 2651922 w 12205258"/>
              <a:gd name="connsiteY5" fmla="*/ 3876064 h 4568825"/>
              <a:gd name="connsiteX6" fmla="*/ 2433 w 12205258"/>
              <a:gd name="connsiteY6" fmla="*/ 4568825 h 4568825"/>
              <a:gd name="connsiteX7" fmla="*/ 2433 w 12205258"/>
              <a:gd name="connsiteY7" fmla="*/ 0 h 4568825"/>
              <a:gd name="connsiteX0" fmla="*/ 2433 w 12205258"/>
              <a:gd name="connsiteY0" fmla="*/ 0 h 4568825"/>
              <a:gd name="connsiteX1" fmla="*/ 12196581 w 12205258"/>
              <a:gd name="connsiteY1" fmla="*/ 0 h 4568825"/>
              <a:gd name="connsiteX2" fmla="*/ 12205257 w 12205258"/>
              <a:gd name="connsiteY2" fmla="*/ 410971 h 4568825"/>
              <a:gd name="connsiteX3" fmla="*/ 8097174 w 12205258"/>
              <a:gd name="connsiteY3" fmla="*/ 3293763 h 4568825"/>
              <a:gd name="connsiteX4" fmla="*/ 4759715 w 12205258"/>
              <a:gd name="connsiteY4" fmla="*/ 3566469 h 4568825"/>
              <a:gd name="connsiteX5" fmla="*/ 2651922 w 12205258"/>
              <a:gd name="connsiteY5" fmla="*/ 3876064 h 4568825"/>
              <a:gd name="connsiteX6" fmla="*/ 2433 w 12205258"/>
              <a:gd name="connsiteY6" fmla="*/ 4568825 h 4568825"/>
              <a:gd name="connsiteX7" fmla="*/ 2433 w 12205258"/>
              <a:gd name="connsiteY7" fmla="*/ 0 h 4568825"/>
              <a:gd name="connsiteX0" fmla="*/ 2433 w 12205258"/>
              <a:gd name="connsiteY0" fmla="*/ 0 h 4568825"/>
              <a:gd name="connsiteX1" fmla="*/ 12196581 w 12205258"/>
              <a:gd name="connsiteY1" fmla="*/ 0 h 4568825"/>
              <a:gd name="connsiteX2" fmla="*/ 12205257 w 12205258"/>
              <a:gd name="connsiteY2" fmla="*/ 410971 h 4568825"/>
              <a:gd name="connsiteX3" fmla="*/ 7952319 w 12205258"/>
              <a:gd name="connsiteY3" fmla="*/ 3348084 h 4568825"/>
              <a:gd name="connsiteX4" fmla="*/ 4759715 w 12205258"/>
              <a:gd name="connsiteY4" fmla="*/ 3566469 h 4568825"/>
              <a:gd name="connsiteX5" fmla="*/ 2651922 w 12205258"/>
              <a:gd name="connsiteY5" fmla="*/ 3876064 h 4568825"/>
              <a:gd name="connsiteX6" fmla="*/ 2433 w 12205258"/>
              <a:gd name="connsiteY6" fmla="*/ 4568825 h 4568825"/>
              <a:gd name="connsiteX7" fmla="*/ 2433 w 12205258"/>
              <a:gd name="connsiteY7" fmla="*/ 0 h 4568825"/>
              <a:gd name="connsiteX0" fmla="*/ 2433 w 12205258"/>
              <a:gd name="connsiteY0" fmla="*/ 0 h 4568825"/>
              <a:gd name="connsiteX1" fmla="*/ 12196581 w 12205258"/>
              <a:gd name="connsiteY1" fmla="*/ 0 h 4568825"/>
              <a:gd name="connsiteX2" fmla="*/ 12205257 w 12205258"/>
              <a:gd name="connsiteY2" fmla="*/ 410971 h 4568825"/>
              <a:gd name="connsiteX3" fmla="*/ 7952319 w 12205258"/>
              <a:gd name="connsiteY3" fmla="*/ 3348084 h 4568825"/>
              <a:gd name="connsiteX4" fmla="*/ 4759715 w 12205258"/>
              <a:gd name="connsiteY4" fmla="*/ 3566469 h 4568825"/>
              <a:gd name="connsiteX5" fmla="*/ 2651922 w 12205258"/>
              <a:gd name="connsiteY5" fmla="*/ 3876064 h 4568825"/>
              <a:gd name="connsiteX6" fmla="*/ 2433 w 12205258"/>
              <a:gd name="connsiteY6" fmla="*/ 4568825 h 4568825"/>
              <a:gd name="connsiteX7" fmla="*/ 2433 w 12205258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3 w 12196581"/>
              <a:gd name="connsiteY2" fmla="*/ 447185 h 4568825"/>
              <a:gd name="connsiteX3" fmla="*/ 7952319 w 12196581"/>
              <a:gd name="connsiteY3" fmla="*/ 3348084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3 w 12196581"/>
              <a:gd name="connsiteY2" fmla="*/ 447185 h 4568825"/>
              <a:gd name="connsiteX3" fmla="*/ 7952319 w 12196581"/>
              <a:gd name="connsiteY3" fmla="*/ 3348084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3 w 12196581"/>
              <a:gd name="connsiteY2" fmla="*/ 447185 h 4568825"/>
              <a:gd name="connsiteX3" fmla="*/ 7952319 w 12196581"/>
              <a:gd name="connsiteY3" fmla="*/ 3348084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3 w 12196581"/>
              <a:gd name="connsiteY2" fmla="*/ 447185 h 4568825"/>
              <a:gd name="connsiteX3" fmla="*/ 7952319 w 12196581"/>
              <a:gd name="connsiteY3" fmla="*/ 3348084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3 w 12196581"/>
              <a:gd name="connsiteY2" fmla="*/ 447185 h 4568825"/>
              <a:gd name="connsiteX3" fmla="*/ 7173720 w 12196581"/>
              <a:gd name="connsiteY3" fmla="*/ 3483886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3 w 12196581"/>
              <a:gd name="connsiteY2" fmla="*/ 447185 h 4568825"/>
              <a:gd name="connsiteX3" fmla="*/ 7173720 w 12196581"/>
              <a:gd name="connsiteY3" fmla="*/ 3483886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96203 w 12196581"/>
              <a:gd name="connsiteY2" fmla="*/ 447185 h 4568825"/>
              <a:gd name="connsiteX3" fmla="*/ 7409110 w 12196581"/>
              <a:gd name="connsiteY3" fmla="*/ 3483886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409110 w 12196581"/>
              <a:gd name="connsiteY3" fmla="*/ 3483886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409110 w 12196581"/>
              <a:gd name="connsiteY3" fmla="*/ 3483886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409110 w 12196581"/>
              <a:gd name="connsiteY3" fmla="*/ 3483886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228040 w 12196581"/>
              <a:gd name="connsiteY3" fmla="*/ 3465779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228040 w 12196581"/>
              <a:gd name="connsiteY3" fmla="*/ 3465779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759715 w 12196581"/>
              <a:gd name="connsiteY4" fmla="*/ 3566469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569592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569592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569592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569592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569592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569592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569592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569592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581"/>
              <a:gd name="connsiteY0" fmla="*/ 0 h 4568825"/>
              <a:gd name="connsiteX1" fmla="*/ 12196581 w 12196581"/>
              <a:gd name="connsiteY1" fmla="*/ 0 h 4568825"/>
              <a:gd name="connsiteX2" fmla="*/ 12187149 w 12196581"/>
              <a:gd name="connsiteY2" fmla="*/ 410971 h 4568825"/>
              <a:gd name="connsiteX3" fmla="*/ 7164666 w 12196581"/>
              <a:gd name="connsiteY3" fmla="*/ 3492939 h 4568825"/>
              <a:gd name="connsiteX4" fmla="*/ 4569592 w 12196581"/>
              <a:gd name="connsiteY4" fmla="*/ 3584576 h 4568825"/>
              <a:gd name="connsiteX5" fmla="*/ 2651922 w 12196581"/>
              <a:gd name="connsiteY5" fmla="*/ 3876064 h 4568825"/>
              <a:gd name="connsiteX6" fmla="*/ 2433 w 12196581"/>
              <a:gd name="connsiteY6" fmla="*/ 4568825 h 4568825"/>
              <a:gd name="connsiteX7" fmla="*/ 2433 w 12196581"/>
              <a:gd name="connsiteY7" fmla="*/ 0 h 4568825"/>
              <a:gd name="connsiteX0" fmla="*/ 2433 w 12196702"/>
              <a:gd name="connsiteY0" fmla="*/ 0 h 4568825"/>
              <a:gd name="connsiteX1" fmla="*/ 12196581 w 12196702"/>
              <a:gd name="connsiteY1" fmla="*/ 0 h 4568825"/>
              <a:gd name="connsiteX2" fmla="*/ 12196674 w 12196702"/>
              <a:gd name="connsiteY2" fmla="*/ 385571 h 4568825"/>
              <a:gd name="connsiteX3" fmla="*/ 7164666 w 12196702"/>
              <a:gd name="connsiteY3" fmla="*/ 3492939 h 4568825"/>
              <a:gd name="connsiteX4" fmla="*/ 4569592 w 12196702"/>
              <a:gd name="connsiteY4" fmla="*/ 3584576 h 4568825"/>
              <a:gd name="connsiteX5" fmla="*/ 2651922 w 12196702"/>
              <a:gd name="connsiteY5" fmla="*/ 3876064 h 4568825"/>
              <a:gd name="connsiteX6" fmla="*/ 2433 w 12196702"/>
              <a:gd name="connsiteY6" fmla="*/ 4568825 h 4568825"/>
              <a:gd name="connsiteX7" fmla="*/ 2433 w 12196702"/>
              <a:gd name="connsiteY7" fmla="*/ 0 h 4568825"/>
              <a:gd name="connsiteX0" fmla="*/ 2433 w 12196702"/>
              <a:gd name="connsiteY0" fmla="*/ 0 h 4568825"/>
              <a:gd name="connsiteX1" fmla="*/ 12196581 w 12196702"/>
              <a:gd name="connsiteY1" fmla="*/ 0 h 4568825"/>
              <a:gd name="connsiteX2" fmla="*/ 12196674 w 12196702"/>
              <a:gd name="connsiteY2" fmla="*/ 385571 h 4568825"/>
              <a:gd name="connsiteX3" fmla="*/ 7164666 w 12196702"/>
              <a:gd name="connsiteY3" fmla="*/ 3492939 h 4568825"/>
              <a:gd name="connsiteX4" fmla="*/ 4569592 w 12196702"/>
              <a:gd name="connsiteY4" fmla="*/ 3584576 h 4568825"/>
              <a:gd name="connsiteX5" fmla="*/ 2651922 w 12196702"/>
              <a:gd name="connsiteY5" fmla="*/ 3876064 h 4568825"/>
              <a:gd name="connsiteX6" fmla="*/ 2433 w 12196702"/>
              <a:gd name="connsiteY6" fmla="*/ 4568825 h 4568825"/>
              <a:gd name="connsiteX7" fmla="*/ 2433 w 12196702"/>
              <a:gd name="connsiteY7" fmla="*/ 0 h 4568825"/>
              <a:gd name="connsiteX0" fmla="*/ 2433 w 12196702"/>
              <a:gd name="connsiteY0" fmla="*/ 0 h 4568825"/>
              <a:gd name="connsiteX1" fmla="*/ 12196581 w 12196702"/>
              <a:gd name="connsiteY1" fmla="*/ 0 h 4568825"/>
              <a:gd name="connsiteX2" fmla="*/ 12196674 w 12196702"/>
              <a:gd name="connsiteY2" fmla="*/ 385571 h 4568825"/>
              <a:gd name="connsiteX3" fmla="*/ 7164666 w 12196702"/>
              <a:gd name="connsiteY3" fmla="*/ 3492939 h 4568825"/>
              <a:gd name="connsiteX4" fmla="*/ 4569592 w 12196702"/>
              <a:gd name="connsiteY4" fmla="*/ 3584576 h 4568825"/>
              <a:gd name="connsiteX5" fmla="*/ 2651922 w 12196702"/>
              <a:gd name="connsiteY5" fmla="*/ 3876064 h 4568825"/>
              <a:gd name="connsiteX6" fmla="*/ 2433 w 12196702"/>
              <a:gd name="connsiteY6" fmla="*/ 4568825 h 4568825"/>
              <a:gd name="connsiteX7" fmla="*/ 2433 w 12196702"/>
              <a:gd name="connsiteY7" fmla="*/ 0 h 4568825"/>
              <a:gd name="connsiteX0" fmla="*/ 2433 w 12196702"/>
              <a:gd name="connsiteY0" fmla="*/ 0 h 4568825"/>
              <a:gd name="connsiteX1" fmla="*/ 12196581 w 12196702"/>
              <a:gd name="connsiteY1" fmla="*/ 0 h 4568825"/>
              <a:gd name="connsiteX2" fmla="*/ 12196674 w 12196702"/>
              <a:gd name="connsiteY2" fmla="*/ 385571 h 4568825"/>
              <a:gd name="connsiteX3" fmla="*/ 7164666 w 12196702"/>
              <a:gd name="connsiteY3" fmla="*/ 3492939 h 4568825"/>
              <a:gd name="connsiteX4" fmla="*/ 4569592 w 12196702"/>
              <a:gd name="connsiteY4" fmla="*/ 3584576 h 4568825"/>
              <a:gd name="connsiteX5" fmla="*/ 2651922 w 12196702"/>
              <a:gd name="connsiteY5" fmla="*/ 3876064 h 4568825"/>
              <a:gd name="connsiteX6" fmla="*/ 2433 w 12196702"/>
              <a:gd name="connsiteY6" fmla="*/ 4568825 h 4568825"/>
              <a:gd name="connsiteX7" fmla="*/ 2433 w 12196702"/>
              <a:gd name="connsiteY7" fmla="*/ 0 h 4568825"/>
              <a:gd name="connsiteX0" fmla="*/ 2433 w 12196702"/>
              <a:gd name="connsiteY0" fmla="*/ 0 h 4568825"/>
              <a:gd name="connsiteX1" fmla="*/ 12196581 w 12196702"/>
              <a:gd name="connsiteY1" fmla="*/ 0 h 4568825"/>
              <a:gd name="connsiteX2" fmla="*/ 12196674 w 12196702"/>
              <a:gd name="connsiteY2" fmla="*/ 385571 h 4568825"/>
              <a:gd name="connsiteX3" fmla="*/ 7161491 w 12196702"/>
              <a:gd name="connsiteY3" fmla="*/ 3499289 h 4568825"/>
              <a:gd name="connsiteX4" fmla="*/ 4569592 w 12196702"/>
              <a:gd name="connsiteY4" fmla="*/ 3584576 h 4568825"/>
              <a:gd name="connsiteX5" fmla="*/ 2651922 w 12196702"/>
              <a:gd name="connsiteY5" fmla="*/ 3876064 h 4568825"/>
              <a:gd name="connsiteX6" fmla="*/ 2433 w 12196702"/>
              <a:gd name="connsiteY6" fmla="*/ 4568825 h 4568825"/>
              <a:gd name="connsiteX7" fmla="*/ 2433 w 12196702"/>
              <a:gd name="connsiteY7" fmla="*/ 0 h 4568825"/>
              <a:gd name="connsiteX0" fmla="*/ 2433 w 12196702"/>
              <a:gd name="connsiteY0" fmla="*/ 0 h 4568825"/>
              <a:gd name="connsiteX1" fmla="*/ 12196581 w 12196702"/>
              <a:gd name="connsiteY1" fmla="*/ 0 h 4568825"/>
              <a:gd name="connsiteX2" fmla="*/ 12196674 w 12196702"/>
              <a:gd name="connsiteY2" fmla="*/ 385571 h 4568825"/>
              <a:gd name="connsiteX3" fmla="*/ 7158316 w 12196702"/>
              <a:gd name="connsiteY3" fmla="*/ 3483414 h 4568825"/>
              <a:gd name="connsiteX4" fmla="*/ 4569592 w 12196702"/>
              <a:gd name="connsiteY4" fmla="*/ 3584576 h 4568825"/>
              <a:gd name="connsiteX5" fmla="*/ 2651922 w 12196702"/>
              <a:gd name="connsiteY5" fmla="*/ 3876064 h 4568825"/>
              <a:gd name="connsiteX6" fmla="*/ 2433 w 12196702"/>
              <a:gd name="connsiteY6" fmla="*/ 4568825 h 4568825"/>
              <a:gd name="connsiteX7" fmla="*/ 2433 w 12196702"/>
              <a:gd name="connsiteY7" fmla="*/ 0 h 4568825"/>
              <a:gd name="connsiteX0" fmla="*/ 2433 w 12196702"/>
              <a:gd name="connsiteY0" fmla="*/ 0 h 4568825"/>
              <a:gd name="connsiteX1" fmla="*/ 12196581 w 12196702"/>
              <a:gd name="connsiteY1" fmla="*/ 0 h 4568825"/>
              <a:gd name="connsiteX2" fmla="*/ 12196674 w 12196702"/>
              <a:gd name="connsiteY2" fmla="*/ 385571 h 4568825"/>
              <a:gd name="connsiteX3" fmla="*/ 7158316 w 12196702"/>
              <a:gd name="connsiteY3" fmla="*/ 3483414 h 4568825"/>
              <a:gd name="connsiteX4" fmla="*/ 4569592 w 12196702"/>
              <a:gd name="connsiteY4" fmla="*/ 3584576 h 4568825"/>
              <a:gd name="connsiteX5" fmla="*/ 2651922 w 12196702"/>
              <a:gd name="connsiteY5" fmla="*/ 3876064 h 4568825"/>
              <a:gd name="connsiteX6" fmla="*/ 2433 w 12196702"/>
              <a:gd name="connsiteY6" fmla="*/ 4568825 h 4568825"/>
              <a:gd name="connsiteX7" fmla="*/ 2433 w 12196702"/>
              <a:gd name="connsiteY7" fmla="*/ 0 h 4568825"/>
              <a:gd name="connsiteX0" fmla="*/ 2433 w 12196702"/>
              <a:gd name="connsiteY0" fmla="*/ 0 h 4568825"/>
              <a:gd name="connsiteX1" fmla="*/ 12196581 w 12196702"/>
              <a:gd name="connsiteY1" fmla="*/ 0 h 4568825"/>
              <a:gd name="connsiteX2" fmla="*/ 12196674 w 12196702"/>
              <a:gd name="connsiteY2" fmla="*/ 385571 h 4568825"/>
              <a:gd name="connsiteX3" fmla="*/ 7158316 w 12196702"/>
              <a:gd name="connsiteY3" fmla="*/ 3483414 h 4568825"/>
              <a:gd name="connsiteX4" fmla="*/ 4569592 w 12196702"/>
              <a:gd name="connsiteY4" fmla="*/ 3584576 h 4568825"/>
              <a:gd name="connsiteX5" fmla="*/ 2651922 w 12196702"/>
              <a:gd name="connsiteY5" fmla="*/ 3876064 h 4568825"/>
              <a:gd name="connsiteX6" fmla="*/ 2433 w 12196702"/>
              <a:gd name="connsiteY6" fmla="*/ 4568825 h 4568825"/>
              <a:gd name="connsiteX7" fmla="*/ 2433 w 12196702"/>
              <a:gd name="connsiteY7" fmla="*/ 0 h 4568825"/>
              <a:gd name="connsiteX0" fmla="*/ 2433 w 12196702"/>
              <a:gd name="connsiteY0" fmla="*/ 0 h 4568825"/>
              <a:gd name="connsiteX1" fmla="*/ 12196581 w 12196702"/>
              <a:gd name="connsiteY1" fmla="*/ 0 h 4568825"/>
              <a:gd name="connsiteX2" fmla="*/ 12196674 w 12196702"/>
              <a:gd name="connsiteY2" fmla="*/ 385571 h 4568825"/>
              <a:gd name="connsiteX3" fmla="*/ 7158316 w 12196702"/>
              <a:gd name="connsiteY3" fmla="*/ 3483414 h 4568825"/>
              <a:gd name="connsiteX4" fmla="*/ 4569592 w 12196702"/>
              <a:gd name="connsiteY4" fmla="*/ 3584576 h 4568825"/>
              <a:gd name="connsiteX5" fmla="*/ 2651922 w 12196702"/>
              <a:gd name="connsiteY5" fmla="*/ 3876064 h 4568825"/>
              <a:gd name="connsiteX6" fmla="*/ 2433 w 12196702"/>
              <a:gd name="connsiteY6" fmla="*/ 4568825 h 4568825"/>
              <a:gd name="connsiteX7" fmla="*/ 2433 w 12196702"/>
              <a:gd name="connsiteY7" fmla="*/ 0 h 4568825"/>
              <a:gd name="connsiteX0" fmla="*/ 2433 w 12196702"/>
              <a:gd name="connsiteY0" fmla="*/ 0 h 4568825"/>
              <a:gd name="connsiteX1" fmla="*/ 12196581 w 12196702"/>
              <a:gd name="connsiteY1" fmla="*/ 0 h 4568825"/>
              <a:gd name="connsiteX2" fmla="*/ 12196674 w 12196702"/>
              <a:gd name="connsiteY2" fmla="*/ 385571 h 4568825"/>
              <a:gd name="connsiteX3" fmla="*/ 7158316 w 12196702"/>
              <a:gd name="connsiteY3" fmla="*/ 3483414 h 4568825"/>
              <a:gd name="connsiteX4" fmla="*/ 4541017 w 12196702"/>
              <a:gd name="connsiteY4" fmla="*/ 3578226 h 4568825"/>
              <a:gd name="connsiteX5" fmla="*/ 2651922 w 12196702"/>
              <a:gd name="connsiteY5" fmla="*/ 3876064 h 4568825"/>
              <a:gd name="connsiteX6" fmla="*/ 2433 w 12196702"/>
              <a:gd name="connsiteY6" fmla="*/ 4568825 h 4568825"/>
              <a:gd name="connsiteX7" fmla="*/ 2433 w 12196702"/>
              <a:gd name="connsiteY7" fmla="*/ 0 h 456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6702" h="4568825">
                <a:moveTo>
                  <a:pt x="2433" y="0"/>
                </a:moveTo>
                <a:lnTo>
                  <a:pt x="12196581" y="0"/>
                </a:lnTo>
                <a:cubicBezTo>
                  <a:pt x="12196455" y="131269"/>
                  <a:pt x="12196800" y="254302"/>
                  <a:pt x="12196674" y="385571"/>
                </a:cubicBezTo>
                <a:cubicBezTo>
                  <a:pt x="9910086" y="1012011"/>
                  <a:pt x="10192769" y="3193736"/>
                  <a:pt x="7158316" y="3483414"/>
                </a:cubicBezTo>
                <a:cubicBezTo>
                  <a:pt x="6342748" y="3539273"/>
                  <a:pt x="5293141" y="3514372"/>
                  <a:pt x="4541017" y="3578226"/>
                </a:cubicBezTo>
                <a:cubicBezTo>
                  <a:pt x="3788893" y="3642080"/>
                  <a:pt x="3275280" y="3744302"/>
                  <a:pt x="2651922" y="3876064"/>
                </a:cubicBezTo>
                <a:cubicBezTo>
                  <a:pt x="833996" y="4175355"/>
                  <a:pt x="205918" y="4482649"/>
                  <a:pt x="2433" y="4568825"/>
                </a:cubicBezTo>
                <a:cubicBezTo>
                  <a:pt x="-3043" y="4490343"/>
                  <a:pt x="2433" y="1524000"/>
                  <a:pt x="2433" y="0"/>
                </a:cubicBez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38307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0FDCD-9149-490D-8B38-52F426E4B77D}" type="datetimeFigureOut">
              <a:rPr lang="en-AU" smtClean="0"/>
              <a:t>3/04/2023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0316E-F4D0-46BA-9E17-0B99122D2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40983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0FDCD-9149-490D-8B38-52F426E4B77D}" type="datetimeFigureOut">
              <a:rPr lang="en-AU" smtClean="0"/>
              <a:t>3/04/2023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0316E-F4D0-46BA-9E17-0B99122D2B4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6119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664AA-A818-3547-BE70-642DA8C7F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C5874-EBED-4C48-AD0E-C6DFCF081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593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1974E-472A-AB40-8F00-726B08F27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9962D-956D-F947-8525-4CAF72CD85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49241" y="11394520"/>
            <a:ext cx="13399146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64F68-6621-7F45-80E5-C69CCCC83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26825" y="11394520"/>
            <a:ext cx="13399143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2013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4A925-6DC5-254C-9BD7-4CA4AA791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240" y="2278907"/>
            <a:ext cx="27176734" cy="82734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98DFA6-5DFD-7447-89C2-8C38C5365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9242" y="10492870"/>
            <a:ext cx="13343957" cy="514239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8D94F0-1105-6F44-A2C7-8E152F2F6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49242" y="15635264"/>
            <a:ext cx="13343957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E26121-E350-5B49-924E-C806D32F57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5326826" y="10492870"/>
            <a:ext cx="13399146" cy="514239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D014F-46E7-6042-B25F-6975C19725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5326825" y="15635264"/>
            <a:ext cx="13399148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6974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DA825-9ADD-3041-8971-524C60E55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242" y="2853584"/>
            <a:ext cx="10300667" cy="998754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54605-C9A7-AC48-A258-3A0B8E91B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70908" y="6162952"/>
            <a:ext cx="15855066" cy="3041841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EF75-1EEB-5242-AC3F-CF4F211A13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49242" y="12841129"/>
            <a:ext cx="10300667" cy="237897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4434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187D2-D88D-0340-8048-516B1A6F8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242" y="2853584"/>
            <a:ext cx="10300667" cy="998754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3FC29B-5E1F-9541-8C29-1A38049A9D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2870909" y="6162952"/>
            <a:ext cx="15855063" cy="3041841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EF693F-203B-B74E-89DD-D1710EC633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49242" y="12841129"/>
            <a:ext cx="10300667" cy="237897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8561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7.jpe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12.jpe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9B19CD-3E68-3E41-8AF8-2F47ABEC49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15852" y="36150405"/>
            <a:ext cx="9859362" cy="6653358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7F32B3-124D-9143-B34C-A6D2758EA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240" y="2278907"/>
            <a:ext cx="27176734" cy="8273416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C0064-675B-E54A-B96A-74C179395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9241" y="11394520"/>
            <a:ext cx="27176732" cy="2715859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433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5" r:id="rId2"/>
    <p:sldLayoutId id="2147483651" r:id="rId3"/>
    <p:sldLayoutId id="2147483659" r:id="rId4"/>
    <p:sldLayoutId id="2147483650" r:id="rId5"/>
    <p:sldLayoutId id="2147483652" r:id="rId6"/>
    <p:sldLayoutId id="2147483653" r:id="rId7"/>
    <p:sldLayoutId id="2147483656" r:id="rId8"/>
    <p:sldLayoutId id="2147483657" r:id="rId9"/>
    <p:sldLayoutId id="2147483655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baseline="0">
          <a:solidFill>
            <a:schemeClr val="accent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76" userDrawn="1">
          <p15:clr>
            <a:srgbClr val="F26B43"/>
          </p15:clr>
        </p15:guide>
        <p15:guide id="2" orient="horz" pos="13482" userDrawn="1">
          <p15:clr>
            <a:srgbClr val="F26B43"/>
          </p15:clr>
        </p15:guide>
        <p15:guide id="3" orient="horz" pos="15466" userDrawn="1">
          <p15:clr>
            <a:srgbClr val="F26B43"/>
          </p15:clr>
        </p15:guide>
        <p15:guide id="4" pos="1809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9B19CD-3E68-3E41-8AF8-2F47ABEC49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15852" y="36157917"/>
            <a:ext cx="9859362" cy="663833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7F32B3-124D-9143-B34C-A6D2758EA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243" y="2278907"/>
            <a:ext cx="27176732" cy="8273416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C0064-675B-E54A-B96A-74C179395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9240" y="11394520"/>
            <a:ext cx="27176734" cy="2715859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8361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8" r:id="rId8"/>
    <p:sldLayoutId id="2147483669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baseline="0">
          <a:solidFill>
            <a:schemeClr val="accent3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76" userDrawn="1">
          <p15:clr>
            <a:srgbClr val="F26B43"/>
          </p15:clr>
        </p15:guide>
        <p15:guide id="2" orient="horz" pos="13482" userDrawn="1">
          <p15:clr>
            <a:srgbClr val="F26B43"/>
          </p15:clr>
        </p15:guide>
        <p15:guide id="3" orient="horz" pos="15466" userDrawn="1">
          <p15:clr>
            <a:srgbClr val="F26B43"/>
          </p15:clr>
        </p15:guide>
        <p15:guide id="4" pos="18095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9B19CD-3E68-3E41-8AF8-2F47ABEC49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15853" y="36157917"/>
            <a:ext cx="9859355" cy="663833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7F32B3-124D-9143-B34C-A6D2758EA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243" y="2278907"/>
            <a:ext cx="27176732" cy="8273416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C0064-675B-E54A-B96A-74C179395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9243" y="11394520"/>
            <a:ext cx="27176732" cy="2715859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70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87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9" r:id="rId8"/>
    <p:sldLayoutId id="2147483680" r:id="rId9"/>
    <p:sldLayoutId id="214748368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baseline="0">
          <a:solidFill>
            <a:schemeClr val="accent5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76" userDrawn="1">
          <p15:clr>
            <a:srgbClr val="F26B43"/>
          </p15:clr>
        </p15:guide>
        <p15:guide id="2" orient="horz" pos="13482" userDrawn="1">
          <p15:clr>
            <a:srgbClr val="F26B43"/>
          </p15:clr>
        </p15:guide>
        <p15:guide id="3" orient="horz" pos="15466" userDrawn="1">
          <p15:clr>
            <a:srgbClr val="F26B43"/>
          </p15:clr>
        </p15:guide>
        <p15:guide id="4" pos="18095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B66D35-A0B9-3A96-19DB-E38C81F26B62}"/>
              </a:ext>
            </a:extLst>
          </p:cNvPr>
          <p:cNvPicPr/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15852" y="36150405"/>
            <a:ext cx="9859362" cy="665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393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76">
          <p15:clr>
            <a:srgbClr val="F26B43"/>
          </p15:clr>
        </p15:guide>
        <p15:guide id="2" pos="1809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12" Type="http://schemas.openxmlformats.org/officeDocument/2006/relationships/image" Target="../media/image27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jpeg"/><Relationship Id="rId10" Type="http://schemas.openxmlformats.org/officeDocument/2006/relationships/image" Target="../media/image25.png"/><Relationship Id="rId4" Type="http://schemas.openxmlformats.org/officeDocument/2006/relationships/image" Target="../media/image19.jp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E669F16-B0D8-409A-DE50-69E62A2A3658}"/>
              </a:ext>
            </a:extLst>
          </p:cNvPr>
          <p:cNvGrpSpPr/>
          <p:nvPr/>
        </p:nvGrpSpPr>
        <p:grpSpPr>
          <a:xfrm>
            <a:off x="188836" y="119198"/>
            <a:ext cx="29890118" cy="42317557"/>
            <a:chOff x="188836" y="119198"/>
            <a:chExt cx="29890118" cy="42317557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418D3D5-483B-76E7-87D0-DED0CBBFAA3A}"/>
                </a:ext>
              </a:extLst>
            </p:cNvPr>
            <p:cNvSpPr txBox="1"/>
            <p:nvPr/>
          </p:nvSpPr>
          <p:spPr>
            <a:xfrm>
              <a:off x="267226" y="5652587"/>
              <a:ext cx="14642386" cy="10125772"/>
            </a:xfrm>
            <a:prstGeom prst="rect">
              <a:avLst/>
            </a:prstGeom>
            <a:solidFill>
              <a:srgbClr val="BAD8E1">
                <a:alpha val="25000"/>
              </a:srgbClr>
            </a:solidFill>
          </p:spPr>
          <p:txBody>
            <a:bodyPr wrap="square" rtlCol="0">
              <a:spAutoFit/>
            </a:bodyPr>
            <a:lstStyle/>
            <a:p>
              <a:endParaRPr lang="en-AU" dirty="0"/>
            </a:p>
          </p:txBody>
        </p:sp>
        <p:sp>
          <p:nvSpPr>
            <p:cNvPr id="1075" name="TextBox 1074">
              <a:extLst>
                <a:ext uri="{FF2B5EF4-FFF2-40B4-BE49-F238E27FC236}">
                  <a16:creationId xmlns:a16="http://schemas.microsoft.com/office/drawing/2014/main" id="{97E92592-F760-7470-E782-C1C1A7B99794}"/>
                </a:ext>
              </a:extLst>
            </p:cNvPr>
            <p:cNvSpPr txBox="1"/>
            <p:nvPr/>
          </p:nvSpPr>
          <p:spPr>
            <a:xfrm>
              <a:off x="15296004" y="15970342"/>
              <a:ext cx="14778756" cy="18884402"/>
            </a:xfrm>
            <a:prstGeom prst="rect">
              <a:avLst/>
            </a:prstGeom>
            <a:solidFill>
              <a:srgbClr val="BAD8E1">
                <a:alpha val="25000"/>
              </a:srgbClr>
            </a:solidFill>
          </p:spPr>
          <p:txBody>
            <a:bodyPr wrap="square" rtlCol="0">
              <a:spAutoFit/>
            </a:bodyPr>
            <a:lstStyle/>
            <a:p>
              <a:endParaRPr lang="en-AU" dirty="0"/>
            </a:p>
          </p:txBody>
        </p: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A3A9D7CA-38C0-58A7-77C9-204F39BACE0E}"/>
                </a:ext>
              </a:extLst>
            </p:cNvPr>
            <p:cNvSpPr txBox="1">
              <a:spLocks/>
            </p:cNvSpPr>
            <p:nvPr/>
          </p:nvSpPr>
          <p:spPr>
            <a:xfrm>
              <a:off x="192504" y="119198"/>
              <a:ext cx="29882255" cy="5173525"/>
            </a:xfrm>
            <a:prstGeom prst="rect">
              <a:avLst/>
            </a:prstGeom>
            <a:solidFill>
              <a:srgbClr val="004053"/>
            </a:solidFill>
          </p:spPr>
          <p:txBody>
            <a:bodyPr vert="horz" lIns="91440" tIns="45720" rIns="91440" bIns="45720" rtlCol="0" anchor="b">
              <a:noAutofit/>
            </a:bodyPr>
            <a:lstStyle>
              <a:lvl1pPr algn="ctr" defTabSz="3027487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1986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9600" b="1" dirty="0">
                  <a:solidFill>
                    <a:schemeClr val="bg1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Application of nanopore sequencing in </a:t>
              </a:r>
            </a:p>
            <a:p>
              <a:r>
                <a:rPr lang="en-US" sz="9600" b="1" dirty="0">
                  <a:solidFill>
                    <a:schemeClr val="bg1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Biosecurity surveillance</a:t>
              </a:r>
            </a:p>
            <a:p>
              <a:endParaRPr lang="en-AU" sz="4000" dirty="0">
                <a:solidFill>
                  <a:schemeClr val="bg1"/>
                </a:solidFill>
                <a:latin typeface="Gill Sans MT" panose="020B0502020104020203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AU" sz="4800" b="1" dirty="0">
                  <a:solidFill>
                    <a:schemeClr val="bg1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M. Asaduzzaman Prodhan*</a:t>
              </a:r>
              <a:r>
                <a:rPr lang="en-AU" sz="4800" b="1" baseline="30000" dirty="0">
                  <a:solidFill>
                    <a:schemeClr val="bg1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1</a:t>
              </a:r>
            </a:p>
            <a:p>
              <a:pPr algn="ctr">
                <a:lnSpc>
                  <a:spcPct val="150000"/>
                </a:lnSpc>
              </a:pPr>
              <a:r>
                <a:rPr lang="en-AU" sz="4800" dirty="0">
                  <a:solidFill>
                    <a:schemeClr val="bg1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Marc Widmer</a:t>
              </a:r>
              <a:r>
                <a:rPr lang="en-AU" sz="4800" baseline="30000" dirty="0">
                  <a:solidFill>
                    <a:schemeClr val="bg1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1</a:t>
              </a:r>
              <a:r>
                <a:rPr lang="en-AU" sz="4800" dirty="0">
                  <a:solidFill>
                    <a:schemeClr val="bg1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, Tonny Kinene</a:t>
              </a:r>
              <a:r>
                <a:rPr lang="en-AU" sz="4800" baseline="30000" dirty="0">
                  <a:solidFill>
                    <a:schemeClr val="bg1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1</a:t>
              </a:r>
              <a:r>
                <a:rPr lang="en-AU" sz="4800" dirty="0">
                  <a:solidFill>
                    <a:schemeClr val="bg1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 and Monica Kehoe</a:t>
              </a:r>
              <a:r>
                <a:rPr lang="en-AU" sz="4800" baseline="30000" dirty="0">
                  <a:solidFill>
                    <a:schemeClr val="bg1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1</a:t>
              </a:r>
            </a:p>
          </p:txBody>
        </p:sp>
        <p:pic>
          <p:nvPicPr>
            <p:cNvPr id="42" name="Picture 41" descr="Text&#10;&#10;Description automatically generated">
              <a:extLst>
                <a:ext uri="{FF2B5EF4-FFF2-40B4-BE49-F238E27FC236}">
                  <a16:creationId xmlns:a16="http://schemas.microsoft.com/office/drawing/2014/main" id="{FF58299D-783E-AD71-4C80-0B10EEB98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613" y="40728956"/>
              <a:ext cx="5232942" cy="1683282"/>
            </a:xfrm>
            <a:prstGeom prst="rect">
              <a:avLst/>
            </a:prstGeom>
            <a:solidFill>
              <a:srgbClr val="BAD8E1"/>
            </a:solidFill>
          </p:spPr>
        </p:pic>
        <p:pic>
          <p:nvPicPr>
            <p:cNvPr id="54" name="Picture 2" descr="Pawsey Reveals Name of Australia's Fastest Research Supercomputer">
              <a:extLst>
                <a:ext uri="{FF2B5EF4-FFF2-40B4-BE49-F238E27FC236}">
                  <a16:creationId xmlns:a16="http://schemas.microsoft.com/office/drawing/2014/main" id="{9386AF96-9009-D903-1BFB-9A7C96D732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7586" y="40856305"/>
              <a:ext cx="1999269" cy="1580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9" name="TextBox 1068">
              <a:extLst>
                <a:ext uri="{FF2B5EF4-FFF2-40B4-BE49-F238E27FC236}">
                  <a16:creationId xmlns:a16="http://schemas.microsoft.com/office/drawing/2014/main" id="{BDF3CE0B-97A2-267B-F4AA-E54485951DCF}"/>
                </a:ext>
              </a:extLst>
            </p:cNvPr>
            <p:cNvSpPr txBox="1"/>
            <p:nvPr/>
          </p:nvSpPr>
          <p:spPr>
            <a:xfrm>
              <a:off x="188836" y="15999378"/>
              <a:ext cx="14711610" cy="16287113"/>
            </a:xfrm>
            <a:prstGeom prst="rect">
              <a:avLst/>
            </a:prstGeom>
            <a:solidFill>
              <a:srgbClr val="BAD8E1">
                <a:alpha val="25000"/>
              </a:srgbClr>
            </a:solidFill>
          </p:spPr>
          <p:txBody>
            <a:bodyPr wrap="square" rtlCol="0">
              <a:spAutoFit/>
            </a:bodyPr>
            <a:lstStyle/>
            <a:p>
              <a:endParaRPr lang="en-AU" dirty="0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817D149-3773-4484-A0B8-56CB5FA72F5A}"/>
                </a:ext>
              </a:extLst>
            </p:cNvPr>
            <p:cNvGrpSpPr/>
            <p:nvPr/>
          </p:nvGrpSpPr>
          <p:grpSpPr>
            <a:xfrm>
              <a:off x="2725811" y="16492938"/>
              <a:ext cx="10176235" cy="7250159"/>
              <a:chOff x="1913685" y="19332393"/>
              <a:chExt cx="10176235" cy="7250159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B293846E-E06D-2916-E2C7-5A46B50908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5061" y="19332393"/>
                <a:ext cx="9374459" cy="6459689"/>
              </a:xfrm>
              <a:prstGeom prst="rect">
                <a:avLst/>
              </a:prstGeom>
            </p:spPr>
          </p:pic>
          <p:pic>
            <p:nvPicPr>
              <p:cNvPr id="63" name="Picture 8" descr="scale diagram of a browsing ant">
                <a:extLst>
                  <a:ext uri="{FF2B5EF4-FFF2-40B4-BE49-F238E27FC236}">
                    <a16:creationId xmlns:a16="http://schemas.microsoft.com/office/drawing/2014/main" id="{8323BE7C-EA73-C42F-77E2-402121E426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789720" y="23707693"/>
                <a:ext cx="2548933" cy="16357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24" name="TextBox 1023">
                <a:extLst>
                  <a:ext uri="{FF2B5EF4-FFF2-40B4-BE49-F238E27FC236}">
                    <a16:creationId xmlns:a16="http://schemas.microsoft.com/office/drawing/2014/main" id="{24DE7622-12B2-705E-6A86-22EF0C93955A}"/>
                  </a:ext>
                </a:extLst>
              </p:cNvPr>
              <p:cNvSpPr txBox="1"/>
              <p:nvPr/>
            </p:nvSpPr>
            <p:spPr>
              <a:xfrm>
                <a:off x="2055061" y="25207887"/>
                <a:ext cx="54673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2400" dirty="0">
                    <a:solidFill>
                      <a:schemeClr val="bg1"/>
                    </a:solidFill>
                    <a:latin typeface="Gill Sans MT" panose="020B0502020104020203" pitchFamily="34" charset="0"/>
                  </a:rPr>
                  <a:t>Photo: Pia Scanlon and Marc Widmer</a:t>
                </a:r>
                <a:endParaRPr lang="en-AU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27" name="TextBox 1026">
                <a:extLst>
                  <a:ext uri="{FF2B5EF4-FFF2-40B4-BE49-F238E27FC236}">
                    <a16:creationId xmlns:a16="http://schemas.microsoft.com/office/drawing/2014/main" id="{7F3748BD-FDDC-CD77-BCE7-FBCE8FB3F392}"/>
                  </a:ext>
                </a:extLst>
              </p:cNvPr>
              <p:cNvSpPr txBox="1"/>
              <p:nvPr/>
            </p:nvSpPr>
            <p:spPr>
              <a:xfrm>
                <a:off x="1913685" y="25874666"/>
                <a:ext cx="1017623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4000" b="1" dirty="0">
                    <a:latin typeface="Gill Sans MT" panose="020B0502020104020203" pitchFamily="34" charset="0"/>
                    <a:cs typeface="Arial" panose="020B0604020202020204" pitchFamily="34" charset="0"/>
                  </a:rPr>
                  <a:t>Fig 1.</a:t>
                </a:r>
                <a:r>
                  <a:rPr lang="en-AU" sz="4000" dirty="0">
                    <a:latin typeface="Gill Sans MT" panose="020B0502020104020203" pitchFamily="34" charset="0"/>
                    <a:cs typeface="Arial" panose="020B0604020202020204" pitchFamily="34" charset="0"/>
                  </a:rPr>
                  <a:t> Browsing ant incursion in Australia</a:t>
                </a:r>
              </a:p>
            </p:txBody>
          </p:sp>
        </p:grpSp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0AA123F2-21BC-34AD-9615-5678775D6FEC}"/>
                </a:ext>
              </a:extLst>
            </p:cNvPr>
            <p:cNvGrpSpPr/>
            <p:nvPr/>
          </p:nvGrpSpPr>
          <p:grpSpPr>
            <a:xfrm>
              <a:off x="2513219" y="24214453"/>
              <a:ext cx="11790326" cy="8028244"/>
              <a:chOff x="2422979" y="29444177"/>
              <a:chExt cx="11790326" cy="8028244"/>
            </a:xfrm>
          </p:grpSpPr>
          <p:sp>
            <p:nvSpPr>
              <p:cNvPr id="1030" name="TextBox 1029">
                <a:extLst>
                  <a:ext uri="{FF2B5EF4-FFF2-40B4-BE49-F238E27FC236}">
                    <a16:creationId xmlns:a16="http://schemas.microsoft.com/office/drawing/2014/main" id="{D1AD59C0-B1F8-008E-5C1E-ED3164684D70}"/>
                  </a:ext>
                </a:extLst>
              </p:cNvPr>
              <p:cNvSpPr txBox="1"/>
              <p:nvPr/>
            </p:nvSpPr>
            <p:spPr>
              <a:xfrm>
                <a:off x="2422979" y="36764535"/>
                <a:ext cx="1179032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4000" b="1" dirty="0">
                    <a:latin typeface="Gill Sans MT" panose="020B0502020104020203" pitchFamily="34" charset="0"/>
                    <a:cs typeface="Arial" panose="020B0604020202020204" pitchFamily="34" charset="0"/>
                  </a:rPr>
                  <a:t>Fig 2.</a:t>
                </a:r>
                <a:r>
                  <a:rPr lang="en-AU" sz="4000" dirty="0">
                    <a:latin typeface="Gill Sans MT" panose="020B0502020104020203" pitchFamily="34" charset="0"/>
                    <a:cs typeface="Arial" panose="020B0604020202020204" pitchFamily="34" charset="0"/>
                  </a:rPr>
                  <a:t> Browsing ant </a:t>
                </a:r>
                <a:r>
                  <a:rPr lang="en-US" sz="4000" dirty="0">
                    <a:latin typeface="Gill Sans MT" panose="020B0502020104020203" pitchFamily="34" charset="0"/>
                    <a:cs typeface="Arial" panose="020B0604020202020204" pitchFamily="34" charset="0"/>
                  </a:rPr>
                  <a:t>detected in WA, NT, and QLD</a:t>
                </a:r>
                <a:r>
                  <a:rPr lang="en-AU" sz="4000" dirty="0">
                    <a:latin typeface="Gill Sans MT" panose="020B0502020104020203" pitchFamily="34" charset="0"/>
                    <a:cs typeface="Arial" panose="020B0604020202020204" pitchFamily="34" charset="0"/>
                  </a:rPr>
                  <a:t>. </a:t>
                </a:r>
              </a:p>
            </p:txBody>
          </p:sp>
          <p:pic>
            <p:nvPicPr>
              <p:cNvPr id="1031" name="Picture 1030" descr="Map&#10;&#10;Description automatically generated">
                <a:extLst>
                  <a:ext uri="{FF2B5EF4-FFF2-40B4-BE49-F238E27FC236}">
                    <a16:creationId xmlns:a16="http://schemas.microsoft.com/office/drawing/2014/main" id="{A61089BF-3321-AEEA-9185-A88949D2EF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8844" y="29444177"/>
                <a:ext cx="8004687" cy="7261507"/>
              </a:xfrm>
              <a:prstGeom prst="rect">
                <a:avLst/>
              </a:prstGeom>
            </p:spPr>
          </p:pic>
        </p:grp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CAFE84CD-A0F0-59C2-D9F0-B8E2C43D5BDF}"/>
                </a:ext>
              </a:extLst>
            </p:cNvPr>
            <p:cNvSpPr txBox="1"/>
            <p:nvPr/>
          </p:nvSpPr>
          <p:spPr>
            <a:xfrm>
              <a:off x="196071" y="32604185"/>
              <a:ext cx="14704375" cy="7428724"/>
            </a:xfrm>
            <a:prstGeom prst="rect">
              <a:avLst/>
            </a:prstGeom>
            <a:solidFill>
              <a:srgbClr val="BAD8E1">
                <a:alpha val="10000"/>
              </a:srgbClr>
            </a:solidFill>
          </p:spPr>
          <p:txBody>
            <a:bodyPr wrap="square" rtlCol="0">
              <a:spAutoFit/>
            </a:bodyPr>
            <a:lstStyle/>
            <a:p>
              <a:endParaRPr lang="en-AU" dirty="0"/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71910129-CD0B-8924-3A07-201D7A0207C1}"/>
                </a:ext>
              </a:extLst>
            </p:cNvPr>
            <p:cNvSpPr txBox="1"/>
            <p:nvPr/>
          </p:nvSpPr>
          <p:spPr>
            <a:xfrm>
              <a:off x="754902" y="33343379"/>
              <a:ext cx="13958634" cy="6571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Aft>
                  <a:spcPts val="1676"/>
                </a:spcAft>
              </a:pPr>
              <a:endParaRPr lang="en-AU" sz="4800" b="1" dirty="0">
                <a:latin typeface="Gill Sans MT" panose="020B0502020104020203" pitchFamily="34" charset="0"/>
                <a:cs typeface="Arial" panose="020B0604020202020204" pitchFamily="34" charset="0"/>
              </a:endParaRPr>
            </a:p>
            <a:p>
              <a:pPr marL="685800" indent="-685800">
                <a:spcAft>
                  <a:spcPts val="1676"/>
                </a:spcAft>
                <a:buFont typeface="Arial" panose="020B0604020202020204" pitchFamily="34" charset="0"/>
                <a:buChar char="•"/>
              </a:pPr>
              <a:r>
                <a:rPr lang="en-US" sz="4800" dirty="0">
                  <a:latin typeface="Gill Sans MT" panose="020B0502020104020203" pitchFamily="34" charset="0"/>
                  <a:cs typeface="Arial" panose="020B0604020202020204" pitchFamily="34" charset="0"/>
                </a:rPr>
                <a:t>48 </a:t>
              </a:r>
              <a:r>
                <a:rPr lang="en-US" sz="4800" i="1" dirty="0">
                  <a:latin typeface="Gill Sans MT" panose="020B0502020104020203" pitchFamily="34" charset="0"/>
                  <a:cs typeface="Arial" panose="020B0604020202020204" pitchFamily="34" charset="0"/>
                </a:rPr>
                <a:t>L. frauenfeldi </a:t>
              </a:r>
              <a:r>
                <a:rPr lang="en-US" sz="4800" dirty="0">
                  <a:latin typeface="Gill Sans MT" panose="020B0502020104020203" pitchFamily="34" charset="0"/>
                  <a:cs typeface="Arial" panose="020B0604020202020204" pitchFamily="34" charset="0"/>
                </a:rPr>
                <a:t>and 3</a:t>
              </a:r>
              <a:r>
                <a:rPr lang="en-US" sz="4800" dirty="0">
                  <a:solidFill>
                    <a:schemeClr val="tx1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 </a:t>
              </a:r>
              <a:r>
                <a:rPr lang="en-US" sz="4800" i="1" dirty="0">
                  <a:solidFill>
                    <a:schemeClr val="tx1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L. incisa </a:t>
              </a:r>
              <a:r>
                <a:rPr lang="en-US" sz="4800" dirty="0">
                  <a:solidFill>
                    <a:schemeClr val="tx1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mitogenomes</a:t>
              </a:r>
            </a:p>
            <a:p>
              <a:pPr marL="685800" indent="-685800">
                <a:spcAft>
                  <a:spcPts val="1676"/>
                </a:spcAft>
                <a:buFont typeface="Arial" panose="020B0604020202020204" pitchFamily="34" charset="0"/>
                <a:buChar char="•"/>
              </a:pPr>
              <a:r>
                <a:rPr lang="en-US" sz="4800" i="1" dirty="0">
                  <a:solidFill>
                    <a:schemeClr val="tx1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L. incisa </a:t>
              </a:r>
              <a:r>
                <a:rPr lang="en-US" sz="4800" dirty="0">
                  <a:solidFill>
                    <a:schemeClr val="tx1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as outgroup</a:t>
              </a:r>
            </a:p>
            <a:p>
              <a:pPr marL="685800" indent="-685800">
                <a:spcAft>
                  <a:spcPts val="1676"/>
                </a:spcAft>
                <a:buFont typeface="Arial" panose="020B0604020202020204" pitchFamily="34" charset="0"/>
                <a:buChar char="•"/>
              </a:pPr>
              <a:r>
                <a:rPr lang="en-US" sz="4800" dirty="0">
                  <a:solidFill>
                    <a:schemeClr val="tx1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Qiagen’s DNeasy blood &amp; tissue kits</a:t>
              </a:r>
            </a:p>
            <a:p>
              <a:pPr marL="685800" indent="-685800">
                <a:spcAft>
                  <a:spcPts val="1676"/>
                </a:spcAft>
                <a:buFont typeface="Arial" panose="020B0604020202020204" pitchFamily="34" charset="0"/>
                <a:buChar char="•"/>
              </a:pPr>
              <a:r>
                <a:rPr lang="en-AU" sz="4800" dirty="0">
                  <a:solidFill>
                    <a:schemeClr val="tx1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SQK-LSK109</a:t>
              </a:r>
              <a:r>
                <a:rPr lang="en-US" sz="4800" dirty="0">
                  <a:latin typeface="Gill Sans MT" panose="020B0502020104020203" pitchFamily="34" charset="0"/>
                  <a:cs typeface="Arial" panose="020B0604020202020204" pitchFamily="34" charset="0"/>
                </a:rPr>
                <a:t>; R9.5; </a:t>
              </a:r>
              <a:r>
                <a:rPr lang="en-AU" sz="4800" dirty="0">
                  <a:solidFill>
                    <a:schemeClr val="tx1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MinION sequencing</a:t>
              </a:r>
            </a:p>
            <a:p>
              <a:pPr marL="685800" indent="-685800">
                <a:spcAft>
                  <a:spcPts val="1676"/>
                </a:spcAft>
                <a:buFont typeface="Arial" panose="020B0604020202020204" pitchFamily="34" charset="0"/>
                <a:buChar char="•"/>
              </a:pPr>
              <a:r>
                <a:rPr lang="en-AU" sz="4800" dirty="0">
                  <a:solidFill>
                    <a:schemeClr val="tx1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Reference based assembly, 17 kb mitogenome</a:t>
              </a:r>
            </a:p>
            <a:p>
              <a:pPr marL="685800" indent="-685800">
                <a:spcAft>
                  <a:spcPts val="1676"/>
                </a:spcAft>
                <a:buFont typeface="Arial" panose="020B0604020202020204" pitchFamily="34" charset="0"/>
                <a:buChar char="•"/>
              </a:pPr>
              <a:r>
                <a:rPr lang="en-AU" sz="4800" dirty="0">
                  <a:solidFill>
                    <a:schemeClr val="tx1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Phylogenetic analysis </a:t>
              </a:r>
              <a:endParaRPr lang="en-AU" sz="4800" dirty="0">
                <a:latin typeface="Gill Sans MT" panose="020B05020201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9B201580-E0D5-3830-6A76-1F832B700466}"/>
                </a:ext>
              </a:extLst>
            </p:cNvPr>
            <p:cNvSpPr txBox="1"/>
            <p:nvPr/>
          </p:nvSpPr>
          <p:spPr>
            <a:xfrm>
              <a:off x="15296003" y="5646928"/>
              <a:ext cx="14762785" cy="10014631"/>
            </a:xfrm>
            <a:prstGeom prst="rect">
              <a:avLst/>
            </a:prstGeom>
            <a:solidFill>
              <a:srgbClr val="BAD8E1">
                <a:alpha val="25000"/>
              </a:srgbClr>
            </a:solidFill>
          </p:spPr>
          <p:txBody>
            <a:bodyPr wrap="square" rtlCol="0">
              <a:spAutoFit/>
            </a:bodyPr>
            <a:lstStyle/>
            <a:p>
              <a:endParaRPr lang="en-AU" dirty="0"/>
            </a:p>
          </p:txBody>
        </p:sp>
        <p:sp>
          <p:nvSpPr>
            <p:cNvPr id="1038" name="TextBox 1037">
              <a:extLst>
                <a:ext uri="{FF2B5EF4-FFF2-40B4-BE49-F238E27FC236}">
                  <a16:creationId xmlns:a16="http://schemas.microsoft.com/office/drawing/2014/main" id="{D586FA71-ECB6-17B0-27D8-8929D7F801C5}"/>
                </a:ext>
              </a:extLst>
            </p:cNvPr>
            <p:cNvSpPr txBox="1"/>
            <p:nvPr/>
          </p:nvSpPr>
          <p:spPr>
            <a:xfrm>
              <a:off x="15991313" y="7042598"/>
              <a:ext cx="13760394" cy="8351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85800" indent="-685800">
                <a:spcAft>
                  <a:spcPts val="1676"/>
                </a:spcAft>
                <a:buFont typeface="Arial" panose="020B0604020202020204" pitchFamily="34" charset="0"/>
                <a:buChar char="•"/>
              </a:pPr>
              <a:r>
                <a:rPr lang="en-US" sz="4800" dirty="0">
                  <a:latin typeface="Gill Sans MT" panose="020B0502020104020203" pitchFamily="34" charset="0"/>
                  <a:cs typeface="Arial" panose="020B0604020202020204" pitchFamily="34" charset="0"/>
                </a:rPr>
                <a:t>QLD, NT and WA incursions are separate (Fig. 3)</a:t>
              </a:r>
            </a:p>
            <a:p>
              <a:pPr marL="685800" indent="-685800">
                <a:spcAft>
                  <a:spcPts val="1676"/>
                </a:spcAft>
                <a:buFont typeface="Arial" panose="020B0604020202020204" pitchFamily="34" charset="0"/>
                <a:buChar char="•"/>
              </a:pPr>
              <a:r>
                <a:rPr lang="en-US" sz="4800" dirty="0">
                  <a:latin typeface="Gill Sans MT" panose="020B0502020104020203" pitchFamily="34" charset="0"/>
                  <a:cs typeface="Arial" panose="020B0604020202020204" pitchFamily="34" charset="0"/>
                </a:rPr>
                <a:t>Within WA, possibly two incursions: Perth &amp; Fremantle </a:t>
              </a:r>
            </a:p>
            <a:p>
              <a:pPr marL="685800" indent="-685800">
                <a:spcAft>
                  <a:spcPts val="1676"/>
                </a:spcAft>
                <a:buFont typeface="Arial" panose="020B0604020202020204" pitchFamily="34" charset="0"/>
                <a:buChar char="•"/>
              </a:pPr>
              <a:r>
                <a:rPr lang="en-US" sz="4800" dirty="0">
                  <a:latin typeface="Gill Sans MT" panose="020B0502020104020203" pitchFamily="34" charset="0"/>
                  <a:cs typeface="Arial" panose="020B0604020202020204" pitchFamily="34" charset="0"/>
                </a:rPr>
                <a:t>Perth incursions could be a spread of an incursion or multiple incursions from the same source/origin</a:t>
              </a:r>
            </a:p>
            <a:p>
              <a:pPr marL="685800" indent="-685800">
                <a:spcAft>
                  <a:spcPts val="1676"/>
                </a:spcAft>
                <a:buFont typeface="Arial" panose="020B0604020202020204" pitchFamily="34" charset="0"/>
                <a:buChar char="•"/>
              </a:pPr>
              <a:r>
                <a:rPr lang="en-US" sz="4800" dirty="0">
                  <a:latin typeface="Gill Sans MT" panose="020B0502020104020203" pitchFamily="34" charset="0"/>
                  <a:cs typeface="Arial" panose="020B0604020202020204" pitchFamily="34" charset="0"/>
                </a:rPr>
                <a:t>Among the 13 mitochondrial protein coding genes, only </a:t>
              </a:r>
              <a:r>
                <a:rPr lang="en-US" sz="4800" i="1" dirty="0">
                  <a:latin typeface="Gill Sans MT" panose="020B0502020104020203" pitchFamily="34" charset="0"/>
                  <a:cs typeface="Arial" panose="020B0604020202020204" pitchFamily="34" charset="0"/>
                </a:rPr>
                <a:t>cox1</a:t>
              </a:r>
              <a:r>
                <a:rPr lang="en-US" sz="4800" dirty="0">
                  <a:latin typeface="Gill Sans MT" panose="020B0502020104020203" pitchFamily="34" charset="0"/>
                  <a:cs typeface="Arial" panose="020B0604020202020204" pitchFamily="34" charset="0"/>
                </a:rPr>
                <a:t>, </a:t>
              </a:r>
              <a:r>
                <a:rPr lang="en-US" sz="4800" i="1" dirty="0">
                  <a:latin typeface="Gill Sans MT" panose="020B0502020104020203" pitchFamily="34" charset="0"/>
                  <a:cs typeface="Arial" panose="020B0604020202020204" pitchFamily="34" charset="0"/>
                </a:rPr>
                <a:t>nad5</a:t>
              </a:r>
              <a:r>
                <a:rPr lang="en-US" sz="4800" dirty="0">
                  <a:latin typeface="Gill Sans MT" panose="020B0502020104020203" pitchFamily="34" charset="0"/>
                  <a:cs typeface="Arial" panose="020B0604020202020204" pitchFamily="34" charset="0"/>
                </a:rPr>
                <a:t> and </a:t>
              </a:r>
              <a:r>
                <a:rPr lang="en-US" sz="4800" i="1" dirty="0">
                  <a:latin typeface="Gill Sans MT" panose="020B0502020104020203" pitchFamily="34" charset="0"/>
                  <a:cs typeface="Arial" panose="020B0604020202020204" pitchFamily="34" charset="0"/>
                </a:rPr>
                <a:t>cob</a:t>
              </a:r>
              <a:r>
                <a:rPr lang="en-US" sz="4800" dirty="0">
                  <a:latin typeface="Gill Sans MT" panose="020B0502020104020203" pitchFamily="34" charset="0"/>
                  <a:cs typeface="Arial" panose="020B0604020202020204" pitchFamily="34" charset="0"/>
                </a:rPr>
                <a:t> (Fig. 4A-C, respectively) showed a topology</a:t>
              </a:r>
            </a:p>
            <a:p>
              <a:pPr marL="685800" indent="-685800">
                <a:spcAft>
                  <a:spcPts val="1676"/>
                </a:spcAft>
                <a:buFont typeface="Arial" panose="020B0604020202020204" pitchFamily="34" charset="0"/>
                <a:buChar char="•"/>
              </a:pPr>
              <a:r>
                <a:rPr lang="en-US" sz="4800" dirty="0">
                  <a:latin typeface="Gill Sans MT" panose="020B0502020104020203" pitchFamily="34" charset="0"/>
                  <a:cs typeface="Arial" panose="020B0604020202020204" pitchFamily="34" charset="0"/>
                </a:rPr>
                <a:t>However, none could not reveal the relatedness like the whole mitogenome-based tree (Figs. 3 and 4D).</a:t>
              </a:r>
              <a:endParaRPr lang="en-AU" sz="4800" dirty="0">
                <a:latin typeface="Gill Sans MT" panose="020B0502020104020203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039" name="Group 1038">
              <a:extLst>
                <a:ext uri="{FF2B5EF4-FFF2-40B4-BE49-F238E27FC236}">
                  <a16:creationId xmlns:a16="http://schemas.microsoft.com/office/drawing/2014/main" id="{F46368D1-2058-3C98-8206-DE9B59F9472E}"/>
                </a:ext>
              </a:extLst>
            </p:cNvPr>
            <p:cNvGrpSpPr/>
            <p:nvPr/>
          </p:nvGrpSpPr>
          <p:grpSpPr>
            <a:xfrm>
              <a:off x="16404067" y="15967469"/>
              <a:ext cx="11481975" cy="11592587"/>
              <a:chOff x="15922807" y="15575775"/>
              <a:chExt cx="11481975" cy="11592587"/>
            </a:xfrm>
          </p:grpSpPr>
          <p:grpSp>
            <p:nvGrpSpPr>
              <p:cNvPr id="1040" name="Group 1039">
                <a:extLst>
                  <a:ext uri="{FF2B5EF4-FFF2-40B4-BE49-F238E27FC236}">
                    <a16:creationId xmlns:a16="http://schemas.microsoft.com/office/drawing/2014/main" id="{B8187318-AC59-9E6D-83A6-BB2B77C03502}"/>
                  </a:ext>
                </a:extLst>
              </p:cNvPr>
              <p:cNvGrpSpPr/>
              <p:nvPr/>
            </p:nvGrpSpPr>
            <p:grpSpPr>
              <a:xfrm>
                <a:off x="17312880" y="15575775"/>
                <a:ext cx="8491481" cy="10751795"/>
                <a:chOff x="15280880" y="16363175"/>
                <a:chExt cx="8491481" cy="10751795"/>
              </a:xfrm>
            </p:grpSpPr>
            <p:pic>
              <p:nvPicPr>
                <p:cNvPr id="1042" name="Picture 1041" descr="Diagram, schematic&#10;&#10;Description automatically generated">
                  <a:extLst>
                    <a:ext uri="{FF2B5EF4-FFF2-40B4-BE49-F238E27FC236}">
                      <a16:creationId xmlns:a16="http://schemas.microsoft.com/office/drawing/2014/main" id="{124DBAEF-0252-202E-B6B1-E1186FED49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280880" y="16517072"/>
                  <a:ext cx="6066802" cy="10597898"/>
                </a:xfrm>
                <a:prstGeom prst="rect">
                  <a:avLst/>
                </a:prstGeom>
              </p:spPr>
            </p:pic>
            <p:grpSp>
              <p:nvGrpSpPr>
                <p:cNvPr id="1043" name="Group 1042">
                  <a:extLst>
                    <a:ext uri="{FF2B5EF4-FFF2-40B4-BE49-F238E27FC236}">
                      <a16:creationId xmlns:a16="http://schemas.microsoft.com/office/drawing/2014/main" id="{A8D36759-7C9F-6188-7054-22D7D58329AA}"/>
                    </a:ext>
                  </a:extLst>
                </p:cNvPr>
                <p:cNvGrpSpPr/>
                <p:nvPr/>
              </p:nvGrpSpPr>
              <p:grpSpPr>
                <a:xfrm>
                  <a:off x="21010870" y="16363175"/>
                  <a:ext cx="2761491" cy="10619720"/>
                  <a:chOff x="21429970" y="16363175"/>
                  <a:chExt cx="2761491" cy="10619720"/>
                </a:xfrm>
              </p:grpSpPr>
              <p:sp>
                <p:nvSpPr>
                  <p:cNvPr id="1044" name="TextBox 1043">
                    <a:extLst>
                      <a:ext uri="{FF2B5EF4-FFF2-40B4-BE49-F238E27FC236}">
                        <a16:creationId xmlns:a16="http://schemas.microsoft.com/office/drawing/2014/main" id="{CBDAA3E9-FD03-393B-490B-A12ABEBA1F58}"/>
                      </a:ext>
                    </a:extLst>
                  </p:cNvPr>
                  <p:cNvSpPr txBox="1"/>
                  <p:nvPr/>
                </p:nvSpPr>
                <p:spPr>
                  <a:xfrm>
                    <a:off x="21442932" y="19370331"/>
                    <a:ext cx="2114984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AU" sz="2800" dirty="0">
                        <a:solidFill>
                          <a:srgbClr val="C00000"/>
                        </a:solidFill>
                        <a:latin typeface="Gill Sans MT" panose="020B0502020104020203" pitchFamily="34" charset="0"/>
                        <a:cs typeface="Arial" panose="020B0604020202020204" pitchFamily="34" charset="0"/>
                      </a:rPr>
                      <a:t>WA Perth</a:t>
                    </a:r>
                  </a:p>
                </p:txBody>
              </p:sp>
              <p:sp>
                <p:nvSpPr>
                  <p:cNvPr id="1045" name="TextBox 1044">
                    <a:extLst>
                      <a:ext uri="{FF2B5EF4-FFF2-40B4-BE49-F238E27FC236}">
                        <a16:creationId xmlns:a16="http://schemas.microsoft.com/office/drawing/2014/main" id="{C1A830D7-F8C1-74E5-1F40-F5966738605A}"/>
                      </a:ext>
                    </a:extLst>
                  </p:cNvPr>
                  <p:cNvSpPr txBox="1"/>
                  <p:nvPr/>
                </p:nvSpPr>
                <p:spPr>
                  <a:xfrm>
                    <a:off x="21442932" y="25861699"/>
                    <a:ext cx="2748529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AU" sz="2800" dirty="0">
                        <a:solidFill>
                          <a:srgbClr val="FF00FF"/>
                        </a:solidFill>
                        <a:latin typeface="Gill Sans MT" panose="020B0502020104020203" pitchFamily="34" charset="0"/>
                        <a:cs typeface="Arial" panose="020B0604020202020204" pitchFamily="34" charset="0"/>
                      </a:rPr>
                      <a:t>WA Fremantle</a:t>
                    </a:r>
                  </a:p>
                </p:txBody>
              </p:sp>
              <p:sp>
                <p:nvSpPr>
                  <p:cNvPr id="1046" name="TextBox 1045">
                    <a:extLst>
                      <a:ext uri="{FF2B5EF4-FFF2-40B4-BE49-F238E27FC236}">
                        <a16:creationId xmlns:a16="http://schemas.microsoft.com/office/drawing/2014/main" id="{BF2D14ED-6FEC-BEBB-3FA8-3226C04D6E68}"/>
                      </a:ext>
                    </a:extLst>
                  </p:cNvPr>
                  <p:cNvSpPr txBox="1"/>
                  <p:nvPr/>
                </p:nvSpPr>
                <p:spPr>
                  <a:xfrm>
                    <a:off x="21449020" y="26459675"/>
                    <a:ext cx="207591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AU" sz="2800" dirty="0">
                        <a:latin typeface="Gill Sans MT" panose="020B0502020104020203" pitchFamily="34" charset="0"/>
                        <a:cs typeface="Arial" panose="020B0604020202020204" pitchFamily="34" charset="0"/>
                      </a:rPr>
                      <a:t>Outgroup</a:t>
                    </a:r>
                  </a:p>
                </p:txBody>
              </p:sp>
              <p:sp>
                <p:nvSpPr>
                  <p:cNvPr id="1047" name="TextBox 1046">
                    <a:extLst>
                      <a:ext uri="{FF2B5EF4-FFF2-40B4-BE49-F238E27FC236}">
                        <a16:creationId xmlns:a16="http://schemas.microsoft.com/office/drawing/2014/main" id="{AE430385-477C-8CE6-3174-E08ECB4A2EE8}"/>
                      </a:ext>
                    </a:extLst>
                  </p:cNvPr>
                  <p:cNvSpPr txBox="1"/>
                  <p:nvPr/>
                </p:nvSpPr>
                <p:spPr>
                  <a:xfrm>
                    <a:off x="21442932" y="24326069"/>
                    <a:ext cx="1461329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AU" sz="2800" dirty="0">
                        <a:solidFill>
                          <a:srgbClr val="0000CC"/>
                        </a:solidFill>
                        <a:latin typeface="Gill Sans MT" panose="020B0502020104020203" pitchFamily="34" charset="0"/>
                        <a:cs typeface="Arial" panose="020B0604020202020204" pitchFamily="34" charset="0"/>
                      </a:rPr>
                      <a:t>NT</a:t>
                    </a:r>
                  </a:p>
                </p:txBody>
              </p:sp>
              <p:sp>
                <p:nvSpPr>
                  <p:cNvPr id="1048" name="TextBox 1047">
                    <a:extLst>
                      <a:ext uri="{FF2B5EF4-FFF2-40B4-BE49-F238E27FC236}">
                        <a16:creationId xmlns:a16="http://schemas.microsoft.com/office/drawing/2014/main" id="{1FBDDE8B-FBAB-52EA-31CD-A862D8E8D16D}"/>
                      </a:ext>
                    </a:extLst>
                  </p:cNvPr>
                  <p:cNvSpPr txBox="1"/>
                  <p:nvPr/>
                </p:nvSpPr>
                <p:spPr>
                  <a:xfrm>
                    <a:off x="21442931" y="25038551"/>
                    <a:ext cx="1461329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AU" sz="2800" dirty="0">
                        <a:solidFill>
                          <a:srgbClr val="00B0F0"/>
                        </a:solidFill>
                        <a:latin typeface="Gill Sans MT" panose="020B0502020104020203" pitchFamily="34" charset="0"/>
                        <a:cs typeface="Arial" panose="020B0604020202020204" pitchFamily="34" charset="0"/>
                      </a:rPr>
                      <a:t>QLD</a:t>
                    </a:r>
                  </a:p>
                </p:txBody>
              </p:sp>
              <p:sp>
                <p:nvSpPr>
                  <p:cNvPr id="1049" name="TextBox 1048">
                    <a:extLst>
                      <a:ext uri="{FF2B5EF4-FFF2-40B4-BE49-F238E27FC236}">
                        <a16:creationId xmlns:a16="http://schemas.microsoft.com/office/drawing/2014/main" id="{EB48FDD6-2E50-D999-3289-2985BBADF9D3}"/>
                      </a:ext>
                    </a:extLst>
                  </p:cNvPr>
                  <p:cNvSpPr txBox="1"/>
                  <p:nvPr/>
                </p:nvSpPr>
                <p:spPr>
                  <a:xfrm>
                    <a:off x="21438665" y="23628758"/>
                    <a:ext cx="207591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AU" sz="2800" dirty="0">
                        <a:solidFill>
                          <a:srgbClr val="00B050"/>
                        </a:solidFill>
                        <a:latin typeface="Gill Sans MT" panose="020B0502020104020203" pitchFamily="34" charset="0"/>
                        <a:cs typeface="Arial" panose="020B0604020202020204" pitchFamily="34" charset="0"/>
                      </a:rPr>
                      <a:t>Overseas</a:t>
                    </a:r>
                  </a:p>
                </p:txBody>
              </p:sp>
              <p:sp>
                <p:nvSpPr>
                  <p:cNvPr id="1050" name="TextBox 1049">
                    <a:extLst>
                      <a:ext uri="{FF2B5EF4-FFF2-40B4-BE49-F238E27FC236}">
                        <a16:creationId xmlns:a16="http://schemas.microsoft.com/office/drawing/2014/main" id="{C3F967CE-7C13-45EA-932D-D60773648F91}"/>
                      </a:ext>
                    </a:extLst>
                  </p:cNvPr>
                  <p:cNvSpPr txBox="1"/>
                  <p:nvPr/>
                </p:nvSpPr>
                <p:spPr>
                  <a:xfrm>
                    <a:off x="21438665" y="16713608"/>
                    <a:ext cx="207591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AU" sz="2800" dirty="0">
                        <a:solidFill>
                          <a:srgbClr val="FFC000"/>
                        </a:solidFill>
                        <a:latin typeface="Gill Sans MT" panose="020B0502020104020203" pitchFamily="34" charset="0"/>
                        <a:cs typeface="Arial" panose="020B0604020202020204" pitchFamily="34" charset="0"/>
                      </a:rPr>
                      <a:t>Overseas</a:t>
                    </a:r>
                  </a:p>
                </p:txBody>
              </p:sp>
              <p:sp>
                <p:nvSpPr>
                  <p:cNvPr id="1051" name="TextBox 1050">
                    <a:extLst>
                      <a:ext uri="{FF2B5EF4-FFF2-40B4-BE49-F238E27FC236}">
                        <a16:creationId xmlns:a16="http://schemas.microsoft.com/office/drawing/2014/main" id="{69922B5F-FE57-7A5E-9E95-813E769A9878}"/>
                      </a:ext>
                    </a:extLst>
                  </p:cNvPr>
                  <p:cNvSpPr txBox="1"/>
                  <p:nvPr/>
                </p:nvSpPr>
                <p:spPr>
                  <a:xfrm>
                    <a:off x="21429970" y="16363175"/>
                    <a:ext cx="207591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AU" sz="2800" dirty="0">
                        <a:latin typeface="Gill Sans MT" panose="020B0502020104020203" pitchFamily="34" charset="0"/>
                        <a:cs typeface="Arial" panose="020B0604020202020204" pitchFamily="34" charset="0"/>
                      </a:rPr>
                      <a:t>Outgroup</a:t>
                    </a:r>
                  </a:p>
                </p:txBody>
              </p:sp>
            </p:grpSp>
          </p:grpSp>
          <p:sp>
            <p:nvSpPr>
              <p:cNvPr id="1041" name="TextBox 1040">
                <a:extLst>
                  <a:ext uri="{FF2B5EF4-FFF2-40B4-BE49-F238E27FC236}">
                    <a16:creationId xmlns:a16="http://schemas.microsoft.com/office/drawing/2014/main" id="{40F1473D-E1DA-8A11-6BDB-AA60B01FB31C}"/>
                  </a:ext>
                </a:extLst>
              </p:cNvPr>
              <p:cNvSpPr txBox="1"/>
              <p:nvPr/>
            </p:nvSpPr>
            <p:spPr>
              <a:xfrm>
                <a:off x="15922807" y="26399690"/>
                <a:ext cx="11481975" cy="768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4000" b="1" dirty="0">
                    <a:latin typeface="Gill Sans MT" panose="020B0502020104020203" pitchFamily="34" charset="0"/>
                    <a:cs typeface="Arial" panose="020B0604020202020204" pitchFamily="34" charset="0"/>
                  </a:rPr>
                  <a:t>Fig 3.</a:t>
                </a:r>
                <a:r>
                  <a:rPr lang="en-US" sz="4000" dirty="0">
                    <a:latin typeface="Gill Sans MT" panose="020B0502020104020203" pitchFamily="34" charset="0"/>
                    <a:cs typeface="Arial" panose="020B0604020202020204" pitchFamily="34" charset="0"/>
                  </a:rPr>
                  <a:t> Phylogenetic tree based on Bayesian Inference</a:t>
                </a:r>
                <a:endParaRPr lang="en-AU" sz="4000" dirty="0">
                  <a:latin typeface="Gill Sans MT" panose="020B0502020104020203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52" name="Group 1051">
              <a:extLst>
                <a:ext uri="{FF2B5EF4-FFF2-40B4-BE49-F238E27FC236}">
                  <a16:creationId xmlns:a16="http://schemas.microsoft.com/office/drawing/2014/main" id="{BF227B0C-2FC0-64E4-A70B-6035BE10116D}"/>
                </a:ext>
              </a:extLst>
            </p:cNvPr>
            <p:cNvGrpSpPr/>
            <p:nvPr/>
          </p:nvGrpSpPr>
          <p:grpSpPr>
            <a:xfrm>
              <a:off x="17244315" y="28273286"/>
              <a:ext cx="11481974" cy="6476870"/>
              <a:chOff x="15921646" y="28028644"/>
              <a:chExt cx="11481974" cy="6476870"/>
            </a:xfrm>
          </p:grpSpPr>
          <p:sp>
            <p:nvSpPr>
              <p:cNvPr id="1053" name="TextBox 1052">
                <a:extLst>
                  <a:ext uri="{FF2B5EF4-FFF2-40B4-BE49-F238E27FC236}">
                    <a16:creationId xmlns:a16="http://schemas.microsoft.com/office/drawing/2014/main" id="{0A56AB15-289D-703B-DABB-E0212B5B6D03}"/>
                  </a:ext>
                </a:extLst>
              </p:cNvPr>
              <p:cNvSpPr txBox="1"/>
              <p:nvPr/>
            </p:nvSpPr>
            <p:spPr>
              <a:xfrm>
                <a:off x="15921646" y="33182075"/>
                <a:ext cx="1148197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latin typeface="Gill Sans MT" panose="020B0502020104020203" pitchFamily="34" charset="0"/>
                    <a:cs typeface="Arial" panose="020B0604020202020204" pitchFamily="34" charset="0"/>
                  </a:rPr>
                  <a:t>Fig 4.</a:t>
                </a:r>
                <a:r>
                  <a:rPr lang="en-US" sz="4000" dirty="0">
                    <a:latin typeface="Gill Sans MT" panose="020B0502020104020203" pitchFamily="34" charset="0"/>
                    <a:cs typeface="Arial" panose="020B0604020202020204" pitchFamily="34" charset="0"/>
                  </a:rPr>
                  <a:t> (A) </a:t>
                </a:r>
                <a:r>
                  <a:rPr lang="en-US" sz="4000" i="1" dirty="0">
                    <a:latin typeface="Gill Sans MT" panose="020B0502020104020203" pitchFamily="34" charset="0"/>
                    <a:cs typeface="Arial" panose="020B0604020202020204" pitchFamily="34" charset="0"/>
                  </a:rPr>
                  <a:t>cox1</a:t>
                </a:r>
                <a:r>
                  <a:rPr lang="en-US" sz="4000" dirty="0">
                    <a:latin typeface="Gill Sans MT" panose="020B0502020104020203" pitchFamily="34" charset="0"/>
                    <a:cs typeface="Arial" panose="020B0604020202020204" pitchFamily="34" charset="0"/>
                  </a:rPr>
                  <a:t>, (B</a:t>
                </a:r>
                <a:r>
                  <a:rPr lang="en-US" sz="4000" i="1" dirty="0">
                    <a:latin typeface="Gill Sans MT" panose="020B0502020104020203" pitchFamily="34" charset="0"/>
                    <a:cs typeface="Arial" panose="020B0604020202020204" pitchFamily="34" charset="0"/>
                  </a:rPr>
                  <a:t>) nad5</a:t>
                </a:r>
                <a:r>
                  <a:rPr lang="en-US" sz="4000" dirty="0">
                    <a:latin typeface="Gill Sans MT" panose="020B0502020104020203" pitchFamily="34" charset="0"/>
                    <a:cs typeface="Arial" panose="020B0604020202020204" pitchFamily="34" charset="0"/>
                  </a:rPr>
                  <a:t>, (C) </a:t>
                </a:r>
                <a:r>
                  <a:rPr lang="en-US" sz="4000" i="1" dirty="0">
                    <a:latin typeface="Gill Sans MT" panose="020B0502020104020203" pitchFamily="34" charset="0"/>
                    <a:cs typeface="Arial" panose="020B0604020202020204" pitchFamily="34" charset="0"/>
                  </a:rPr>
                  <a:t>cob</a:t>
                </a:r>
                <a:r>
                  <a:rPr lang="en-US" sz="4000" dirty="0">
                    <a:latin typeface="Gill Sans MT" panose="020B0502020104020203" pitchFamily="34" charset="0"/>
                    <a:cs typeface="Arial" panose="020B0604020202020204" pitchFamily="34" charset="0"/>
                  </a:rPr>
                  <a:t>, and (D) whole mitogenome based Bayesian Inference trees</a:t>
                </a:r>
                <a:endParaRPr lang="en-AU" sz="4000" dirty="0">
                  <a:latin typeface="Gill Sans MT" panose="020B0502020104020203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054" name="Group 1053">
                <a:extLst>
                  <a:ext uri="{FF2B5EF4-FFF2-40B4-BE49-F238E27FC236}">
                    <a16:creationId xmlns:a16="http://schemas.microsoft.com/office/drawing/2014/main" id="{6F691DF6-5569-8589-829B-A70C92FB684A}"/>
                  </a:ext>
                </a:extLst>
              </p:cNvPr>
              <p:cNvGrpSpPr/>
              <p:nvPr/>
            </p:nvGrpSpPr>
            <p:grpSpPr>
              <a:xfrm>
                <a:off x="16002456" y="28028644"/>
                <a:ext cx="10929021" cy="4728634"/>
                <a:chOff x="1454082" y="435028"/>
                <a:chExt cx="10078968" cy="4154767"/>
              </a:xfrm>
            </p:grpSpPr>
            <p:grpSp>
              <p:nvGrpSpPr>
                <p:cNvPr id="1055" name="Group 1054">
                  <a:extLst>
                    <a:ext uri="{FF2B5EF4-FFF2-40B4-BE49-F238E27FC236}">
                      <a16:creationId xmlns:a16="http://schemas.microsoft.com/office/drawing/2014/main" id="{46BD089F-A880-E606-29C3-2AAA69C5AA9D}"/>
                    </a:ext>
                  </a:extLst>
                </p:cNvPr>
                <p:cNvGrpSpPr/>
                <p:nvPr/>
              </p:nvGrpSpPr>
              <p:grpSpPr>
                <a:xfrm>
                  <a:off x="1454082" y="435028"/>
                  <a:ext cx="8163855" cy="4154767"/>
                  <a:chOff x="1454082" y="435028"/>
                  <a:chExt cx="8163855" cy="4154767"/>
                </a:xfrm>
              </p:grpSpPr>
              <p:grpSp>
                <p:nvGrpSpPr>
                  <p:cNvPr id="1057" name="Group 1056">
                    <a:extLst>
                      <a:ext uri="{FF2B5EF4-FFF2-40B4-BE49-F238E27FC236}">
                        <a16:creationId xmlns:a16="http://schemas.microsoft.com/office/drawing/2014/main" id="{B34016FA-051C-0167-5E78-4CE0E6A1AE19}"/>
                      </a:ext>
                    </a:extLst>
                  </p:cNvPr>
                  <p:cNvGrpSpPr/>
                  <p:nvPr/>
                </p:nvGrpSpPr>
                <p:grpSpPr>
                  <a:xfrm>
                    <a:off x="1454082" y="442219"/>
                    <a:ext cx="1942220" cy="4071800"/>
                    <a:chOff x="1454082" y="442219"/>
                    <a:chExt cx="1942220" cy="4071800"/>
                  </a:xfrm>
                </p:grpSpPr>
                <p:sp>
                  <p:nvSpPr>
                    <p:cNvPr id="1067" name="TextBox 1066">
                      <a:extLst>
                        <a:ext uri="{FF2B5EF4-FFF2-40B4-BE49-F238E27FC236}">
                          <a16:creationId xmlns:a16="http://schemas.microsoft.com/office/drawing/2014/main" id="{FDA107CC-D404-ADCB-FD68-D67994DF0FA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54082" y="442219"/>
                      <a:ext cx="1282647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AU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(</a:t>
                      </a:r>
                      <a:r>
                        <a:rPr lang="en-AU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cox1</a:t>
                      </a:r>
                      <a:r>
                        <a:rPr lang="en-AU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p:txBody>
                </p:sp>
                <p:pic>
                  <p:nvPicPr>
                    <p:cNvPr id="1068" name="Picture 1067" descr="A screenshot of a computer screen&#10;&#10;Description automatically generated with medium confidence">
                      <a:extLst>
                        <a:ext uri="{FF2B5EF4-FFF2-40B4-BE49-F238E27FC236}">
                          <a16:creationId xmlns:a16="http://schemas.microsoft.com/office/drawing/2014/main" id="{1CB5AF6D-C67D-71E5-9AAC-822F651CEA5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462727" y="799269"/>
                      <a:ext cx="1933575" cy="371475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58" name="Group 1057">
                    <a:extLst>
                      <a:ext uri="{FF2B5EF4-FFF2-40B4-BE49-F238E27FC236}">
                        <a16:creationId xmlns:a16="http://schemas.microsoft.com/office/drawing/2014/main" id="{C1B96628-28D9-A9F7-B2ED-A2E3AB5D1B43}"/>
                      </a:ext>
                    </a:extLst>
                  </p:cNvPr>
                  <p:cNvGrpSpPr/>
                  <p:nvPr/>
                </p:nvGrpSpPr>
                <p:grpSpPr>
                  <a:xfrm>
                    <a:off x="3463679" y="435028"/>
                    <a:ext cx="1962150" cy="4083750"/>
                    <a:chOff x="3463679" y="435028"/>
                    <a:chExt cx="1962150" cy="4083750"/>
                  </a:xfrm>
                </p:grpSpPr>
                <p:sp>
                  <p:nvSpPr>
                    <p:cNvPr id="1065" name="TextBox 1064">
                      <a:extLst>
                        <a:ext uri="{FF2B5EF4-FFF2-40B4-BE49-F238E27FC236}">
                          <a16:creationId xmlns:a16="http://schemas.microsoft.com/office/drawing/2014/main" id="{8E0C7541-9089-963E-C8DD-7490B568C20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18250" y="435028"/>
                      <a:ext cx="1282647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AU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(</a:t>
                      </a:r>
                      <a:r>
                        <a:rPr lang="en-AU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nad5</a:t>
                      </a:r>
                      <a:r>
                        <a:rPr lang="en-AU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p:txBody>
                </p:sp>
                <p:pic>
                  <p:nvPicPr>
                    <p:cNvPr id="1066" name="Picture 1065" descr="A screenshot of a computer screen&#10;&#10;Description automatically generated with low confidence">
                      <a:extLst>
                        <a:ext uri="{FF2B5EF4-FFF2-40B4-BE49-F238E27FC236}">
                          <a16:creationId xmlns:a16="http://schemas.microsoft.com/office/drawing/2014/main" id="{C28E8F2F-8546-D407-26FE-C2AF4B88AE9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463679" y="794503"/>
                      <a:ext cx="1962150" cy="372427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59" name="Group 1058">
                    <a:extLst>
                      <a:ext uri="{FF2B5EF4-FFF2-40B4-BE49-F238E27FC236}">
                        <a16:creationId xmlns:a16="http://schemas.microsoft.com/office/drawing/2014/main" id="{F1A39B07-6A25-D753-29BB-BBCC51C230D5}"/>
                      </a:ext>
                    </a:extLst>
                  </p:cNvPr>
                  <p:cNvGrpSpPr/>
                  <p:nvPr/>
                </p:nvGrpSpPr>
                <p:grpSpPr>
                  <a:xfrm>
                    <a:off x="5512834" y="448211"/>
                    <a:ext cx="1958974" cy="4056927"/>
                    <a:chOff x="5512834" y="448211"/>
                    <a:chExt cx="1958974" cy="4056927"/>
                  </a:xfrm>
                </p:grpSpPr>
                <p:sp>
                  <p:nvSpPr>
                    <p:cNvPr id="1063" name="TextBox 1062">
                      <a:extLst>
                        <a:ext uri="{FF2B5EF4-FFF2-40B4-BE49-F238E27FC236}">
                          <a16:creationId xmlns:a16="http://schemas.microsoft.com/office/drawing/2014/main" id="{DFABDA38-B8A1-4838-E145-47E2956F78C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12834" y="448211"/>
                      <a:ext cx="1282647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AU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 (</a:t>
                      </a:r>
                      <a:r>
                        <a:rPr lang="en-AU" sz="14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cob</a:t>
                      </a:r>
                      <a:r>
                        <a:rPr lang="en-AU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p:txBody>
                </p:sp>
                <p:pic>
                  <p:nvPicPr>
                    <p:cNvPr id="1064" name="Picture 1063" descr="A screenshot of a computer screen&#10;&#10;Description automatically generated with medium confidence">
                      <a:extLst>
                        <a:ext uri="{FF2B5EF4-FFF2-40B4-BE49-F238E27FC236}">
                          <a16:creationId xmlns:a16="http://schemas.microsoft.com/office/drawing/2014/main" id="{4FFEB310-04E3-9D8B-039E-73D097D2CF1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19183" y="790388"/>
                      <a:ext cx="1952625" cy="371475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60" name="Group 1059">
                    <a:extLst>
                      <a:ext uri="{FF2B5EF4-FFF2-40B4-BE49-F238E27FC236}">
                        <a16:creationId xmlns:a16="http://schemas.microsoft.com/office/drawing/2014/main" id="{A8189EAE-0161-DB27-4BE3-D34EACFF80F6}"/>
                      </a:ext>
                    </a:extLst>
                  </p:cNvPr>
                  <p:cNvGrpSpPr/>
                  <p:nvPr/>
                </p:nvGrpSpPr>
                <p:grpSpPr>
                  <a:xfrm>
                    <a:off x="7554056" y="444768"/>
                    <a:ext cx="2063881" cy="4145027"/>
                    <a:chOff x="7554056" y="444768"/>
                    <a:chExt cx="2063881" cy="4145027"/>
                  </a:xfrm>
                </p:grpSpPr>
                <p:sp>
                  <p:nvSpPr>
                    <p:cNvPr id="1061" name="TextBox 1060">
                      <a:extLst>
                        <a:ext uri="{FF2B5EF4-FFF2-40B4-BE49-F238E27FC236}">
                          <a16:creationId xmlns:a16="http://schemas.microsoft.com/office/drawing/2014/main" id="{602E4518-79FA-8892-C296-8CE32E2C6AD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54056" y="444768"/>
                      <a:ext cx="206388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AU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 (whole mitogenome)</a:t>
                      </a:r>
                    </a:p>
                  </p:txBody>
                </p:sp>
                <p:pic>
                  <p:nvPicPr>
                    <p:cNvPr id="1062" name="Picture 1061" descr="A screenshot of a video game&#10;&#10;Description automatically generated with low confidence">
                      <a:extLst>
                        <a:ext uri="{FF2B5EF4-FFF2-40B4-BE49-F238E27FC236}">
                          <a16:creationId xmlns:a16="http://schemas.microsoft.com/office/drawing/2014/main" id="{C75AC7FB-8C3B-07B2-80E3-B296EB7B38B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574695" y="865520"/>
                      <a:ext cx="1943100" cy="3724275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056" name="TextBox 1055">
                  <a:extLst>
                    <a:ext uri="{FF2B5EF4-FFF2-40B4-BE49-F238E27FC236}">
                      <a16:creationId xmlns:a16="http://schemas.microsoft.com/office/drawing/2014/main" id="{601D3D9C-366B-98EE-9890-40B1545C7204}"/>
                    </a:ext>
                  </a:extLst>
                </p:cNvPr>
                <p:cNvSpPr txBox="1"/>
                <p:nvPr/>
              </p:nvSpPr>
              <p:spPr>
                <a:xfrm>
                  <a:off x="9719537" y="1397675"/>
                  <a:ext cx="1813513" cy="26772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2400" dirty="0">
                      <a:latin typeface="Gill Sans MT" panose="020B0502020104020203" pitchFamily="34" charset="0"/>
                      <a:cs typeface="Arial" panose="020B0604020202020204" pitchFamily="34" charset="0"/>
                    </a:rPr>
                    <a:t>Legends:</a:t>
                  </a:r>
                  <a:endParaRPr lang="en-AU" sz="2400" dirty="0">
                    <a:solidFill>
                      <a:srgbClr val="C00000"/>
                    </a:solidFill>
                    <a:latin typeface="Gill Sans MT" panose="020B0502020104020203" pitchFamily="34" charset="0"/>
                    <a:cs typeface="Arial" panose="020B0604020202020204" pitchFamily="34" charset="0"/>
                  </a:endParaRPr>
                </a:p>
                <a:p>
                  <a:r>
                    <a:rPr lang="en-AU" sz="2400" dirty="0">
                      <a:solidFill>
                        <a:srgbClr val="C00000"/>
                      </a:solidFill>
                      <a:latin typeface="Gill Sans MT" panose="020B0502020104020203" pitchFamily="34" charset="0"/>
                      <a:cs typeface="Arial" panose="020B0604020202020204" pitchFamily="34" charset="0"/>
                    </a:rPr>
                    <a:t>WA Perth</a:t>
                  </a:r>
                </a:p>
                <a:p>
                  <a:r>
                    <a:rPr lang="en-AU" sz="2400" dirty="0">
                      <a:solidFill>
                        <a:srgbClr val="FF00FF"/>
                      </a:solidFill>
                      <a:latin typeface="Gill Sans MT" panose="020B0502020104020203" pitchFamily="34" charset="0"/>
                      <a:cs typeface="Arial" panose="020B0604020202020204" pitchFamily="34" charset="0"/>
                    </a:rPr>
                    <a:t>WA Fremantle</a:t>
                  </a:r>
                </a:p>
                <a:p>
                  <a:r>
                    <a:rPr lang="en-AU" sz="2400" dirty="0">
                      <a:solidFill>
                        <a:srgbClr val="0000CC"/>
                      </a:solidFill>
                      <a:latin typeface="Gill Sans MT" panose="020B0502020104020203" pitchFamily="34" charset="0"/>
                      <a:cs typeface="Arial" panose="020B0604020202020204" pitchFamily="34" charset="0"/>
                    </a:rPr>
                    <a:t>NT</a:t>
                  </a:r>
                </a:p>
                <a:p>
                  <a:r>
                    <a:rPr lang="en-AU" sz="2400" dirty="0">
                      <a:solidFill>
                        <a:srgbClr val="00B0F0"/>
                      </a:solidFill>
                      <a:latin typeface="Gill Sans MT" panose="020B0502020104020203" pitchFamily="34" charset="0"/>
                      <a:cs typeface="Arial" panose="020B0604020202020204" pitchFamily="34" charset="0"/>
                    </a:rPr>
                    <a:t>QLD</a:t>
                  </a:r>
                </a:p>
                <a:p>
                  <a:r>
                    <a:rPr lang="en-AU" sz="2400" dirty="0">
                      <a:solidFill>
                        <a:srgbClr val="00B050"/>
                      </a:solidFill>
                      <a:latin typeface="Gill Sans MT" panose="020B0502020104020203" pitchFamily="34" charset="0"/>
                      <a:cs typeface="Arial" panose="020B0604020202020204" pitchFamily="34" charset="0"/>
                    </a:rPr>
                    <a:t>Overseas</a:t>
                  </a:r>
                </a:p>
                <a:p>
                  <a:r>
                    <a:rPr lang="en-AU" sz="2400" dirty="0">
                      <a:latin typeface="Gill Sans MT" panose="020B0502020104020203" pitchFamily="34" charset="0"/>
                      <a:cs typeface="Arial" panose="020B0604020202020204" pitchFamily="34" charset="0"/>
                    </a:rPr>
                    <a:t>Outgroup</a:t>
                  </a:r>
                </a:p>
              </p:txBody>
            </p:sp>
          </p:grpSp>
        </p:grpSp>
        <p:sp>
          <p:nvSpPr>
            <p:cNvPr id="1084" name="TextBox 1083">
              <a:extLst>
                <a:ext uri="{FF2B5EF4-FFF2-40B4-BE49-F238E27FC236}">
                  <a16:creationId xmlns:a16="http://schemas.microsoft.com/office/drawing/2014/main" id="{50904FEA-0645-08B6-E06C-06518471988C}"/>
                </a:ext>
              </a:extLst>
            </p:cNvPr>
            <p:cNvSpPr txBox="1"/>
            <p:nvPr/>
          </p:nvSpPr>
          <p:spPr>
            <a:xfrm>
              <a:off x="15564403" y="36151205"/>
              <a:ext cx="14072341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AU" sz="4800" dirty="0">
                  <a:latin typeface="Gill Sans MT" panose="020B0502020104020203" pitchFamily="34" charset="0"/>
                  <a:cs typeface="Arial" panose="020B0604020202020204" pitchFamily="34" charset="0"/>
                </a:rPr>
                <a:t>Australian browsing ant incursions are not from a single overseas origin suggesting to scrutinise all possible avenues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AU" sz="4800" dirty="0">
                  <a:latin typeface="Gill Sans MT" panose="020B0502020104020203" pitchFamily="34" charset="0"/>
                  <a:cs typeface="Arial" panose="020B0604020202020204" pitchFamily="34" charset="0"/>
                </a:rPr>
                <a:t>However, only whole mitochondrial genome analysis could reveal the above resolution; not by a single gene analysis </a:t>
              </a:r>
            </a:p>
          </p:txBody>
        </p:sp>
        <p:sp>
          <p:nvSpPr>
            <p:cNvPr id="1086" name="TextBox 1085">
              <a:extLst>
                <a:ext uri="{FF2B5EF4-FFF2-40B4-BE49-F238E27FC236}">
                  <a16:creationId xmlns:a16="http://schemas.microsoft.com/office/drawing/2014/main" id="{164CFCCD-65D3-A092-2731-CACAFB84DF72}"/>
                </a:ext>
              </a:extLst>
            </p:cNvPr>
            <p:cNvSpPr txBox="1"/>
            <p:nvPr/>
          </p:nvSpPr>
          <p:spPr>
            <a:xfrm>
              <a:off x="15296003" y="35080040"/>
              <a:ext cx="14782951" cy="5998985"/>
            </a:xfrm>
            <a:prstGeom prst="rect">
              <a:avLst/>
            </a:prstGeom>
            <a:solidFill>
              <a:srgbClr val="BAD8E1">
                <a:alpha val="25000"/>
              </a:srgbClr>
            </a:solidFill>
          </p:spPr>
          <p:txBody>
            <a:bodyPr wrap="square" rtlCol="0">
              <a:spAutoFit/>
            </a:bodyPr>
            <a:lstStyle/>
            <a:p>
              <a:endParaRPr lang="en-AU" dirty="0"/>
            </a:p>
          </p:txBody>
        </p:sp>
        <p:sp>
          <p:nvSpPr>
            <p:cNvPr id="1087" name="TextBox 1086">
              <a:extLst>
                <a:ext uri="{FF2B5EF4-FFF2-40B4-BE49-F238E27FC236}">
                  <a16:creationId xmlns:a16="http://schemas.microsoft.com/office/drawing/2014/main" id="{49348897-ED74-88F5-29AB-BBBED100FC67}"/>
                </a:ext>
              </a:extLst>
            </p:cNvPr>
            <p:cNvSpPr txBox="1"/>
            <p:nvPr/>
          </p:nvSpPr>
          <p:spPr>
            <a:xfrm>
              <a:off x="4210907" y="5766277"/>
              <a:ext cx="6352673" cy="1015663"/>
            </a:xfrm>
            <a:prstGeom prst="rect">
              <a:avLst/>
            </a:prstGeom>
            <a:solidFill>
              <a:srgbClr val="004053">
                <a:alpha val="40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6000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Introduction</a:t>
              </a:r>
              <a:endParaRPr lang="en-US" sz="6000" dirty="0">
                <a:solidFill>
                  <a:schemeClr val="bg1"/>
                </a:solidFill>
                <a:latin typeface="Gill Sans MT" panose="020B05020201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BE53123-9799-F114-9C98-A10277DFB78D}"/>
                </a:ext>
              </a:extLst>
            </p:cNvPr>
            <p:cNvSpPr txBox="1"/>
            <p:nvPr/>
          </p:nvSpPr>
          <p:spPr>
            <a:xfrm>
              <a:off x="19282463" y="5870552"/>
              <a:ext cx="6352673" cy="1015663"/>
            </a:xfrm>
            <a:prstGeom prst="rect">
              <a:avLst/>
            </a:prstGeom>
            <a:solidFill>
              <a:srgbClr val="004053">
                <a:alpha val="40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6000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Results</a:t>
              </a:r>
              <a:endParaRPr lang="en-US" sz="6000" dirty="0">
                <a:solidFill>
                  <a:schemeClr val="bg1"/>
                </a:solidFill>
                <a:latin typeface="Gill Sans MT" panose="020B05020201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0B25432-679F-1A65-0D04-E86CB8700D1B}"/>
                </a:ext>
              </a:extLst>
            </p:cNvPr>
            <p:cNvSpPr txBox="1"/>
            <p:nvPr/>
          </p:nvSpPr>
          <p:spPr>
            <a:xfrm>
              <a:off x="4197416" y="32857529"/>
              <a:ext cx="6352673" cy="1015663"/>
            </a:xfrm>
            <a:prstGeom prst="rect">
              <a:avLst/>
            </a:prstGeom>
            <a:solidFill>
              <a:srgbClr val="004053">
                <a:alpha val="40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6000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Methods</a:t>
              </a:r>
              <a:endParaRPr lang="en-US" sz="6000" dirty="0">
                <a:solidFill>
                  <a:schemeClr val="bg1"/>
                </a:solidFill>
                <a:latin typeface="Gill Sans MT" panose="020B05020201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07DA89F-C38F-1033-F679-536C6BF8BA1D}"/>
                </a:ext>
              </a:extLst>
            </p:cNvPr>
            <p:cNvSpPr txBox="1"/>
            <p:nvPr/>
          </p:nvSpPr>
          <p:spPr>
            <a:xfrm>
              <a:off x="18787712" y="35041924"/>
              <a:ext cx="9072306" cy="1015663"/>
            </a:xfrm>
            <a:prstGeom prst="rect">
              <a:avLst/>
            </a:prstGeom>
            <a:solidFill>
              <a:srgbClr val="004053">
                <a:alpha val="40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6000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Take-home message</a:t>
              </a:r>
              <a:endParaRPr lang="en-US" sz="6000" dirty="0">
                <a:solidFill>
                  <a:schemeClr val="bg1"/>
                </a:solidFill>
                <a:latin typeface="Gill Sans MT" panose="020B05020201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9B6585E-71B0-0C90-15D5-60580910AA16}"/>
                </a:ext>
              </a:extLst>
            </p:cNvPr>
            <p:cNvSpPr txBox="1"/>
            <p:nvPr/>
          </p:nvSpPr>
          <p:spPr>
            <a:xfrm>
              <a:off x="445962" y="6904347"/>
              <a:ext cx="14171321" cy="8761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85800" indent="-685800">
                <a:spcAft>
                  <a:spcPts val="2485"/>
                </a:spcAft>
                <a:buFont typeface="Arial" panose="020B0604020202020204" pitchFamily="34" charset="0"/>
                <a:buChar char="•"/>
              </a:pPr>
              <a:r>
                <a:rPr lang="en-US" sz="4800" dirty="0">
                  <a:solidFill>
                    <a:schemeClr val="tx1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Browsing ant (</a:t>
              </a:r>
              <a:r>
                <a:rPr lang="en-US" sz="4800" i="1" dirty="0">
                  <a:solidFill>
                    <a:schemeClr val="tx1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Lepisiota frauenfeldi</a:t>
              </a:r>
              <a:r>
                <a:rPr lang="en-US" sz="4800" dirty="0">
                  <a:solidFill>
                    <a:schemeClr val="tx1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) is an exotic pest in Australia (Fig. 1</a:t>
              </a:r>
              <a:r>
                <a:rPr lang="en-US" sz="4800" b="1" dirty="0">
                  <a:solidFill>
                    <a:schemeClr val="tx1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), a national biosecurity risk</a:t>
              </a:r>
              <a:r>
                <a:rPr lang="en-US" sz="4800" dirty="0">
                  <a:solidFill>
                    <a:schemeClr val="tx1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. </a:t>
              </a:r>
            </a:p>
            <a:p>
              <a:pPr marL="685800" indent="-685800">
                <a:spcAft>
                  <a:spcPts val="2485"/>
                </a:spcAft>
                <a:buFont typeface="Arial" panose="020B0604020202020204" pitchFamily="34" charset="0"/>
                <a:buChar char="•"/>
              </a:pPr>
              <a:r>
                <a:rPr lang="en-US" sz="4800" dirty="0">
                  <a:solidFill>
                    <a:schemeClr val="tx1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It is a potential threat to agriculture, environment, and households. </a:t>
              </a:r>
            </a:p>
            <a:p>
              <a:pPr marL="685800" indent="-685800">
                <a:spcAft>
                  <a:spcPts val="2485"/>
                </a:spcAft>
                <a:buFont typeface="Arial" panose="020B0604020202020204" pitchFamily="34" charset="0"/>
                <a:buChar char="•"/>
              </a:pPr>
              <a:r>
                <a:rPr lang="en-US" sz="4800" dirty="0">
                  <a:latin typeface="Gill Sans MT" panose="020B0502020104020203" pitchFamily="34" charset="0"/>
                  <a:cs typeface="Arial" panose="020B0604020202020204" pitchFamily="34" charset="0"/>
                </a:rPr>
                <a:t>Thirty-four incursions have </a:t>
              </a:r>
              <a:r>
                <a:rPr lang="en-US" sz="4800" dirty="0">
                  <a:solidFill>
                    <a:schemeClr val="tx1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been detected in Australia s</a:t>
              </a:r>
              <a:r>
                <a:rPr lang="en-US" sz="4800" dirty="0">
                  <a:latin typeface="Gill Sans MT" panose="020B0502020104020203" pitchFamily="34" charset="0"/>
                  <a:cs typeface="Arial" panose="020B0604020202020204" pitchFamily="34" charset="0"/>
                </a:rPr>
                <a:t>ince 2013</a:t>
              </a:r>
              <a:r>
                <a:rPr lang="en-US" sz="4800" dirty="0">
                  <a:solidFill>
                    <a:schemeClr val="tx1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 (Fig. 2).  </a:t>
              </a:r>
            </a:p>
            <a:p>
              <a:pPr marL="685800" indent="-685800">
                <a:spcAft>
                  <a:spcPts val="2485"/>
                </a:spcAft>
                <a:buFont typeface="Arial" panose="020B0604020202020204" pitchFamily="34" charset="0"/>
                <a:buChar char="•"/>
              </a:pPr>
              <a:r>
                <a:rPr lang="en-US" sz="4800" dirty="0">
                  <a:latin typeface="Gill Sans MT" panose="020B0502020104020203" pitchFamily="34" charset="0"/>
                  <a:cs typeface="Arial" panose="020B0604020202020204" pitchFamily="34" charset="0"/>
                </a:rPr>
                <a:t>A</a:t>
              </a:r>
              <a:r>
                <a:rPr lang="en-US" sz="4800" dirty="0">
                  <a:solidFill>
                    <a:schemeClr val="tx1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re these incursions from a same origin? Or multiple? </a:t>
              </a:r>
            </a:p>
            <a:p>
              <a:pPr marL="685800" indent="-685800">
                <a:spcAft>
                  <a:spcPts val="2485"/>
                </a:spcAft>
                <a:buFont typeface="Arial" panose="020B0604020202020204" pitchFamily="34" charset="0"/>
                <a:buChar char="•"/>
              </a:pPr>
              <a:r>
                <a:rPr lang="en-US" sz="4800" dirty="0">
                  <a:solidFill>
                    <a:schemeClr val="tx1"/>
                  </a:solidFill>
                  <a:latin typeface="Gill Sans MT" panose="020B0502020104020203" pitchFamily="34" charset="0"/>
                  <a:cs typeface="Arial" panose="020B0604020202020204" pitchFamily="34" charset="0"/>
                </a:rPr>
                <a:t>This information is key to taking effective biosecurity measures and keep the pest at bay</a:t>
              </a:r>
              <a:endParaRPr lang="en-AU" sz="4800" dirty="0">
                <a:latin typeface="Gill Sans MT" panose="020B0502020104020203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Picture 4" descr="A person in a suit&#10;&#10;Description automatically generated with low confidence">
              <a:extLst>
                <a:ext uri="{FF2B5EF4-FFF2-40B4-BE49-F238E27FC236}">
                  <a16:creationId xmlns:a16="http://schemas.microsoft.com/office/drawing/2014/main" id="{66067D0B-48E4-F7FD-F938-0A50776BF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82216" y="1629167"/>
              <a:ext cx="2454528" cy="2992858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C6B64DA-448D-05D2-7F3E-0421FEEA4A9C}"/>
                </a:ext>
              </a:extLst>
            </p:cNvPr>
            <p:cNvGrpSpPr/>
            <p:nvPr/>
          </p:nvGrpSpPr>
          <p:grpSpPr>
            <a:xfrm>
              <a:off x="574495" y="2005315"/>
              <a:ext cx="2920788" cy="3024141"/>
              <a:chOff x="574495" y="4318207"/>
              <a:chExt cx="2920788" cy="3024141"/>
            </a:xfrm>
          </p:grpSpPr>
          <p:pic>
            <p:nvPicPr>
              <p:cNvPr id="7" name="Picture 6" descr="Qr code&#10;&#10;Description automatically generated">
                <a:extLst>
                  <a:ext uri="{FF2B5EF4-FFF2-40B4-BE49-F238E27FC236}">
                    <a16:creationId xmlns:a16="http://schemas.microsoft.com/office/drawing/2014/main" id="{4FBC78AE-9BB0-2426-A38C-7AAE2EFE20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4495" y="4318207"/>
                <a:ext cx="2920788" cy="2920788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6770F2-874E-2495-0EFC-7D3FF47E2A2E}"/>
                  </a:ext>
                </a:extLst>
              </p:cNvPr>
              <p:cNvSpPr txBox="1"/>
              <p:nvPr/>
            </p:nvSpPr>
            <p:spPr>
              <a:xfrm>
                <a:off x="779538" y="6932065"/>
                <a:ext cx="2238121" cy="410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2000" b="1" dirty="0">
                    <a:latin typeface="Gill Sans MT" panose="020B0502020104020203" pitchFamily="34" charset="0"/>
                  </a:rPr>
                  <a:t>QR code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2565241"/>
      </p:ext>
    </p:extLst>
  </p:cSld>
  <p:clrMapOvr>
    <a:masterClrMapping/>
  </p:clrMapOvr>
</p:sld>
</file>

<file path=ppt/theme/theme1.xml><?xml version="1.0" encoding="utf-8"?>
<a:theme xmlns:a="http://schemas.openxmlformats.org/drawingml/2006/main" name="DPIRD - Blue">
  <a:themeElements>
    <a:clrScheme name="DPIRD Colour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1797F"/>
      </a:accent1>
      <a:accent2>
        <a:srgbClr val="BFD7DF"/>
      </a:accent2>
      <a:accent3>
        <a:srgbClr val="607F75"/>
      </a:accent3>
      <a:accent4>
        <a:srgbClr val="C0CEA2"/>
      </a:accent4>
      <a:accent5>
        <a:srgbClr val="923220"/>
      </a:accent5>
      <a:accent6>
        <a:srgbClr val="E39064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ff powerpoint 3rd party logo" id="{686DE34C-E85A-264B-93C2-01CDBC42ACF1}" vid="{4958EE0A-8176-694C-B379-512C15C0BF78}"/>
    </a:ext>
  </a:extLst>
</a:theme>
</file>

<file path=ppt/theme/theme2.xml><?xml version="1.0" encoding="utf-8"?>
<a:theme xmlns:a="http://schemas.openxmlformats.org/drawingml/2006/main" name="DPIRD - Green">
  <a:themeElements>
    <a:clrScheme name="DPIRD Colour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1797F"/>
      </a:accent1>
      <a:accent2>
        <a:srgbClr val="BFD7DF"/>
      </a:accent2>
      <a:accent3>
        <a:srgbClr val="607F75"/>
      </a:accent3>
      <a:accent4>
        <a:srgbClr val="C0CEA2"/>
      </a:accent4>
      <a:accent5>
        <a:srgbClr val="923220"/>
      </a:accent5>
      <a:accent6>
        <a:srgbClr val="E39064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ff powerpoint 3rd party logo" id="{686DE34C-E85A-264B-93C2-01CDBC42ACF1}" vid="{44B24AF6-A2CB-B848-BD58-84639CAF9E76}"/>
    </a:ext>
  </a:extLst>
</a:theme>
</file>

<file path=ppt/theme/theme3.xml><?xml version="1.0" encoding="utf-8"?>
<a:theme xmlns:a="http://schemas.openxmlformats.org/drawingml/2006/main" name="DPIRD - Red">
  <a:themeElements>
    <a:clrScheme name="DPIRD Colour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1797F"/>
      </a:accent1>
      <a:accent2>
        <a:srgbClr val="BFD7DF"/>
      </a:accent2>
      <a:accent3>
        <a:srgbClr val="607F75"/>
      </a:accent3>
      <a:accent4>
        <a:srgbClr val="C0CEA2"/>
      </a:accent4>
      <a:accent5>
        <a:srgbClr val="923220"/>
      </a:accent5>
      <a:accent6>
        <a:srgbClr val="E39064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ff powerpoint 3rd party logo" id="{686DE34C-E85A-264B-93C2-01CDBC42ACF1}" vid="{BCC7C4F6-AE14-464C-96BD-7E97B32C503B}"/>
    </a:ext>
  </a:extLst>
</a:theme>
</file>

<file path=ppt/theme/theme4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Staff PowerPoint v3</Template>
  <TotalTime>296</TotalTime>
  <Words>363</Words>
  <Application>Microsoft Office PowerPoint</Application>
  <PresentationFormat>Custom</PresentationFormat>
  <Paragraphs>53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Calibri</vt:lpstr>
      <vt:lpstr>Calibri Light</vt:lpstr>
      <vt:lpstr>Gill Sans MT</vt:lpstr>
      <vt:lpstr>DPIRD - Blue</vt:lpstr>
      <vt:lpstr>DPIRD - Green</vt:lpstr>
      <vt:lpstr>DPIRD - Red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instructions</dc:title>
  <dc:subject/>
  <dc:creator>Asad Prodhan</dc:creator>
  <cp:keywords/>
  <dc:description>B000-22-04-11</dc:description>
  <cp:lastModifiedBy>Asad Prodhan</cp:lastModifiedBy>
  <cp:revision>16</cp:revision>
  <dcterms:created xsi:type="dcterms:W3CDTF">2023-03-31T01:41:23Z</dcterms:created>
  <dcterms:modified xsi:type="dcterms:W3CDTF">2023-04-03T08:16:03Z</dcterms:modified>
  <cp:category/>
</cp:coreProperties>
</file>